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8" r:id="rId13"/>
    <p:sldId id="269" r:id="rId14"/>
    <p:sldId id="270" r:id="rId15"/>
    <p:sldId id="267" r:id="rId16"/>
    <p:sldId id="271" r:id="rId17"/>
    <p:sldId id="272" r:id="rId18"/>
    <p:sldId id="257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4686"/>
  </p:normalViewPr>
  <p:slideViewPr>
    <p:cSldViewPr snapToGrid="0" snapToObjects="1">
      <p:cViewPr varScale="1">
        <p:scale>
          <a:sx n="82" d="100"/>
          <a:sy n="82" d="100"/>
        </p:scale>
        <p:origin x="403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2800" noProof="0" dirty="0">
                <a:latin typeface="Aptos" panose="020B0004020202020204" pitchFamily="34" charset="0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96-A04F-8D20-1083060E63A9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96-A04F-8D20-1083060E63A9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96-A04F-8D20-1083060E6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9392879"/>
        <c:axId val="2039394511"/>
      </c:barChart>
      <c:catAx>
        <c:axId val="203939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fr-FR"/>
          </a:p>
        </c:txPr>
        <c:crossAx val="2039394511"/>
        <c:crosses val="autoZero"/>
        <c:auto val="1"/>
        <c:lblAlgn val="ctr"/>
        <c:lblOffset val="100"/>
        <c:noMultiLvlLbl val="0"/>
      </c:catAx>
      <c:valAx>
        <c:axId val="2039394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Manrope Semibold" pitchFamily="2" charset="77"/>
                <a:ea typeface="+mn-ea"/>
                <a:cs typeface="+mn-cs"/>
              </a:defRPr>
            </a:pPr>
            <a:endParaRPr lang="fr-FR"/>
          </a:p>
        </c:txPr>
        <c:crossAx val="203939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solidFill>
            <a:schemeClr val="tx1"/>
          </a:solidFill>
          <a:latin typeface="Manrope Semibold" pitchFamily="2" charset="77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r>
              <a:rPr lang="en-US" sz="2800" noProof="0" dirty="0">
                <a:latin typeface="Aptos" panose="020B0004020202020204" pitchFamily="34" charset="0"/>
              </a:rPr>
              <a:t>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50800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FB-F848-A759-6A22059BFB5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50800" cap="rnd">
              <a:solidFill>
                <a:srgbClr val="00FF00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FB-F848-A759-6A22059BFB5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508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DFB-F848-A759-6A22059BF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7814016"/>
        <c:axId val="2039198863"/>
      </c:lineChart>
      <c:catAx>
        <c:axId val="177814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39198863"/>
        <c:crosses val="autoZero"/>
        <c:auto val="1"/>
        <c:lblAlgn val="ctr"/>
        <c:lblOffset val="100"/>
        <c:noMultiLvlLbl val="0"/>
      </c:catAx>
      <c:valAx>
        <c:axId val="20391988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Manrope Semibold" pitchFamily="2" charset="77"/>
                <a:ea typeface="+mn-ea"/>
                <a:cs typeface="+mn-cs"/>
              </a:defRPr>
            </a:pPr>
            <a:endParaRPr lang="fr-FR"/>
          </a:p>
        </c:txPr>
        <c:crossAx val="17781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37138874963978"/>
          <c:y val="0.94024399937342251"/>
          <c:w val="0.63882267106129775"/>
          <c:h val="4.70847685471418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solidFill>
            <a:schemeClr val="tx1"/>
          </a:solidFill>
          <a:latin typeface="Manrope Semibold" pitchFamily="2" charset="77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25575-1D56-924F-BFD0-3AFC1D22ADD4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096D0-E816-2140-BB51-B2A57A243C9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17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INTRO PAGE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78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PICTURES</a:t>
            </a:r>
          </a:p>
          <a:p>
            <a:r>
              <a:rPr lang="fr-FR" dirty="0"/>
              <a:t>SLIDE WITH 1 PICTURE</a:t>
            </a:r>
          </a:p>
          <a:p>
            <a:r>
              <a:rPr lang="fr-FR" dirty="0"/>
              <a:t>TITLE SIZE 80</a:t>
            </a:r>
          </a:p>
          <a:p>
            <a:r>
              <a:rPr lang="fr-FR" dirty="0"/>
              <a:t>SUBTITLE SIZE 28</a:t>
            </a:r>
          </a:p>
          <a:p>
            <a:r>
              <a:rPr lang="fr-FR" dirty="0"/>
              <a:t>TEXT SIZE 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046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PICTURES</a:t>
            </a:r>
          </a:p>
          <a:p>
            <a:r>
              <a:rPr lang="fr-FR" dirty="0"/>
              <a:t>SLIDE WITH 2 PICTURES</a:t>
            </a:r>
          </a:p>
          <a:p>
            <a:r>
              <a:rPr lang="fr-FR" dirty="0"/>
              <a:t>TITLE SIZE 80</a:t>
            </a:r>
          </a:p>
          <a:p>
            <a:r>
              <a:rPr lang="fr-FR" dirty="0"/>
              <a:t>SUBTITLE SIZE 28</a:t>
            </a:r>
          </a:p>
          <a:p>
            <a:r>
              <a:rPr lang="fr-FR" dirty="0"/>
              <a:t>TEXT SIZE 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7118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PICTURES</a:t>
            </a:r>
          </a:p>
          <a:p>
            <a:r>
              <a:rPr lang="fr-FR" dirty="0"/>
              <a:t>SLIDE WITH 3 PICTURES</a:t>
            </a:r>
          </a:p>
          <a:p>
            <a:r>
              <a:rPr lang="fr-FR" dirty="0"/>
              <a:t>TITLE SIZE 80</a:t>
            </a:r>
          </a:p>
          <a:p>
            <a:r>
              <a:rPr lang="fr-FR" dirty="0"/>
              <a:t>SUBTITLE SIZE 28</a:t>
            </a:r>
          </a:p>
          <a:p>
            <a:r>
              <a:rPr lang="fr-FR" dirty="0"/>
              <a:t>TEXT SIZE 14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5618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SLIDE WITH 4 PICTURES</a:t>
            </a:r>
          </a:p>
          <a:p>
            <a:r>
              <a:rPr lang="fr-FR" dirty="0"/>
              <a:t>TITLE SIZE 80</a:t>
            </a:r>
          </a:p>
          <a:p>
            <a:r>
              <a:rPr lang="fr-FR" dirty="0"/>
              <a:t>SUBTITLE SIZE 28</a:t>
            </a:r>
          </a:p>
          <a:p>
            <a:r>
              <a:rPr lang="fr-FR" dirty="0"/>
              <a:t>TEXT SIZE 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139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PICTURES</a:t>
            </a:r>
          </a:p>
          <a:p>
            <a:r>
              <a:rPr lang="fr-FR" dirty="0"/>
              <a:t>SLIDE WITH 6 PICTURES</a:t>
            </a:r>
          </a:p>
          <a:p>
            <a:r>
              <a:rPr lang="fr-FR" dirty="0"/>
              <a:t>TITLE SIZE 80</a:t>
            </a:r>
          </a:p>
          <a:p>
            <a:r>
              <a:rPr lang="fr-FR" dirty="0"/>
              <a:t>SUBTITLE SIZE 28</a:t>
            </a:r>
          </a:p>
          <a:p>
            <a:r>
              <a:rPr lang="fr-FR" dirty="0"/>
              <a:t>TEXT SIZE 14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44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PICTURES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98738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PICTURES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149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END PAGE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294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TRANSITION PAGE</a:t>
            </a:r>
          </a:p>
          <a:p>
            <a:r>
              <a:rPr lang="fr-FR" dirty="0"/>
              <a:t>TITLE SIZE 80</a:t>
            </a:r>
          </a:p>
          <a:p>
            <a:r>
              <a:rPr lang="fr-FR" dirty="0"/>
              <a:t>SUBTITLE 28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9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TRANSITION PAGE</a:t>
            </a:r>
          </a:p>
          <a:p>
            <a:r>
              <a:rPr lang="fr-FR" dirty="0"/>
              <a:t>TITLE SIZE 80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941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TRANSITION PAGE</a:t>
            </a:r>
          </a:p>
          <a:p>
            <a:r>
              <a:rPr lang="fr-FR" dirty="0"/>
              <a:t>TITLE SIZE 80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991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TRANSITION PAGE</a:t>
            </a:r>
          </a:p>
          <a:p>
            <a:r>
              <a:rPr lang="fr-FR" dirty="0"/>
              <a:t>TITLE SIZE 80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610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TRANSITION PAGE</a:t>
            </a:r>
          </a:p>
          <a:p>
            <a:r>
              <a:rPr lang="fr-FR" dirty="0"/>
              <a:t>TITLE SIZE 80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523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TRANSITION PAGE</a:t>
            </a:r>
          </a:p>
          <a:p>
            <a:r>
              <a:rPr lang="fr-FR" dirty="0"/>
              <a:t>TITLE SIZE 80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0953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TRANSITION PAGE</a:t>
            </a:r>
          </a:p>
          <a:p>
            <a:r>
              <a:rPr lang="fr-FR" dirty="0"/>
              <a:t>TITLE SIZE 80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74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TEXT PAGE / PLEASE CHANGE ALL TEXT AREA WITH YOUR CONTENT</a:t>
            </a:r>
          </a:p>
          <a:p>
            <a:r>
              <a:rPr lang="fr-FR" dirty="0"/>
              <a:t>TITLE SIZE 80</a:t>
            </a:r>
          </a:p>
          <a:p>
            <a:r>
              <a:rPr lang="fr-FR" dirty="0"/>
              <a:t>SUBTITLE SIZE 28</a:t>
            </a:r>
          </a:p>
          <a:p>
            <a:r>
              <a:rPr lang="fr-FR" dirty="0"/>
              <a:t>TEXT SIZE 18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096D0-E816-2140-BB51-B2A57A243C9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4870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8172DA-DA45-D54E-A692-52EC8205F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80B806-EA68-9849-8F0F-5FB831AEB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960D81-7EC3-9C4C-8C4A-530EDC69F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C107D8-B5E5-A943-8E83-FB5BAFF8F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1E23F0-B0C3-5E4E-BC32-1058D25F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13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100AE-8424-A642-843F-D48F4B960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061385B-45A4-E64F-A2FF-B6EC4D264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AFB92E-ECA1-F84B-9256-21255240B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E598FC-EA22-4C4F-874F-53939BA28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D3AFD3-A1E8-094D-B36E-786CF13B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444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6738CD5-26F4-6241-9421-AB4A163882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0AD9B6-10AA-3245-9ACE-9598410CC7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539BF7-F3C9-BA49-B1D3-1B020FCB9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7EEE32-3513-944A-9CA0-5AF757FC7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3A7C2F-43FD-DD46-AADA-6E854CDA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280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72B806-B046-9044-BC0F-7851F3BAC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9EDE4D-8ACD-8345-9931-A8D830994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483D24-A2C5-E14B-8423-6DCF76506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40372E-A5E8-2B4B-A321-B34B16FD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294E61F-29E4-DB42-8B15-00E97BCC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939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EDAAA8-904B-B048-A34E-169768F6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8F9480F-8377-2C40-A58C-162CB6C91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C0D334-8156-7F4F-B0A5-59ABC538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19D0AA-5434-C34A-BB01-E9B42A8F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D0039F-3756-E848-B6C3-D543DE808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09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F225E-CBF6-3542-8857-F6755B937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DDD4E3-512F-304C-897E-F945A023F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F9733EB-F1B3-D442-858F-87B44C01A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AEE47AB-A217-DD44-B114-33B07BA1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F3D3FC4-8BF9-CC4A-B2C9-BA44B4068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A5DD57-12A7-1B48-A956-64CACC2C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47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6BDA6-5517-6C4E-AC23-969B54C3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0CD0BE-05CC-3348-8A0D-93B102E07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0B4BD08-8493-C949-A98E-2692CEE66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751BC-476D-2C4B-8DF9-6CFD23C2D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4A1E80-0D07-FA40-A52B-E5D9FADEBA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97E9E68-E73E-024A-9B56-BE5FFAC9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6D80517-82DA-EF4A-BDFD-AEECA8217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C5BA205-512D-F645-8E4A-F19D50371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81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77F152-7571-C441-B582-88B343A3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255519-E6DB-1F41-9487-2F4F1ABE5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B94CDF-CD32-D94A-B79F-15F39193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220290-E337-264F-997F-60ABD1C5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41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22CDDFB-1A4E-884D-B69A-52872535A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4893A10-4803-324F-884D-41AD81D6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45B7AA-AF16-474E-AFF0-4A96434A3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074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9781A3-9D9A-5E44-9D55-AA459867C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FEBBAAF-90B0-B040-8BF3-825D78A72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FB8D6D-378F-F542-8E03-A95601DD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1378B3-2E43-EE42-9172-6E0C040E8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693E41-88CC-B248-B552-CC312BD4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B94308-DE06-D14E-AC43-6AACC6573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48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AA4EAF-1418-3640-A789-7C400F637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75B0F2B-FC88-3642-8186-6484B6FB4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8C0D804-6640-5848-BD90-FC7500EBF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0DB59F-B029-FD44-8D5D-93EB1BB1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5F2471-6118-CA4A-AC3A-49D8E0F12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A766B5F-CD15-0442-8D54-26F7893A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81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676F1A3-2C0D-EB41-874A-3E5C33C2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AFA14F-CBCA-0948-B843-276EAA26C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C3AB1B-34A3-C74C-B428-2AE9326EC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535B3-5699-EF4D-A10A-A8B6E03EC050}" type="datetimeFigureOut">
              <a:rPr lang="fr-FR" smtClean="0"/>
              <a:t>06/04/2025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16D693-C28A-5A41-8B87-C817515DC1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4D7B71-DC8C-A240-B612-A87653A50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10973-4C6B-7C4D-A171-90B164A168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755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n aerial view of a resort&#10;&#10;Description automatically generated">
            <a:extLst>
              <a:ext uri="{FF2B5EF4-FFF2-40B4-BE49-F238E27FC236}">
                <a16:creationId xmlns:a16="http://schemas.microsoft.com/office/drawing/2014/main" id="{C2FB925D-F7F0-DAB6-B70F-62B59FB856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t="13344" r="13472" b="168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6BF46-264E-DABA-E36D-D353439F86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4648" r="40950" b="15390"/>
          <a:stretch/>
        </p:blipFill>
        <p:spPr>
          <a:xfrm>
            <a:off x="4990675" y="5817263"/>
            <a:ext cx="6980998" cy="7918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75C86F-8949-D0F0-A157-569D1B4D2FD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1813"/>
          <a:stretch/>
        </p:blipFill>
        <p:spPr>
          <a:xfrm>
            <a:off x="255744" y="4627620"/>
            <a:ext cx="4514604" cy="19814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FED6FFC-1DDC-3459-57A6-C7C5E4DF5C9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51784" b="64486"/>
          <a:stretch/>
        </p:blipFill>
        <p:spPr>
          <a:xfrm>
            <a:off x="6271374" y="4627620"/>
            <a:ext cx="5700299" cy="70371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EF26710-BA01-BD8D-B796-B8DC6943BC56}"/>
              </a:ext>
            </a:extLst>
          </p:cNvPr>
          <p:cNvSpPr/>
          <p:nvPr/>
        </p:nvSpPr>
        <p:spPr>
          <a:xfrm>
            <a:off x="10809214" y="2771141"/>
            <a:ext cx="1162459" cy="1376045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mk-MK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id="{7403CB14-F38F-87C1-E90D-C33AE16750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2983" y="2799081"/>
            <a:ext cx="1074919" cy="11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PAPHOSCYPRUS</a:t>
            </a:r>
            <a:endParaRPr lang="mk-MK" sz="1100" dirty="0">
              <a:effectLst/>
              <a:latin typeface="Arial MT"/>
              <a:ea typeface="Arial MT"/>
              <a:cs typeface="Arial MT"/>
            </a:endParaRPr>
          </a:p>
          <a:p>
            <a:pPr algn="ctr">
              <a:buNone/>
            </a:pPr>
            <a:r>
              <a:rPr lang="en-US" sz="1100" b="1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28 – 30 APR</a:t>
            </a:r>
            <a:endParaRPr lang="mk-MK" sz="1100" dirty="0">
              <a:effectLst/>
              <a:latin typeface="Arial MT"/>
              <a:ea typeface="Arial MT"/>
              <a:cs typeface="Arial MT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2025</a:t>
            </a:r>
            <a:endParaRPr lang="mk-MK" sz="1100" dirty="0">
              <a:effectLst/>
              <a:latin typeface="Arial MT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1457570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72346E4-C33D-E644-9821-A2B54B7680BD}"/>
              </a:ext>
            </a:extLst>
          </p:cNvPr>
          <p:cNvSpPr txBox="1">
            <a:spLocks/>
          </p:cNvSpPr>
          <p:nvPr/>
        </p:nvSpPr>
        <p:spPr>
          <a:xfrm>
            <a:off x="420130" y="405714"/>
            <a:ext cx="11409403" cy="10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B994CE0-FC53-A040-AD47-1EA35DB85C64}"/>
              </a:ext>
            </a:extLst>
          </p:cNvPr>
          <p:cNvSpPr txBox="1">
            <a:spLocks/>
          </p:cNvSpPr>
          <p:nvPr/>
        </p:nvSpPr>
        <p:spPr>
          <a:xfrm>
            <a:off x="420131" y="1526061"/>
            <a:ext cx="11409404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SUBTILE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D57B2AA-DDFA-DE42-8C28-46211DBB2193}"/>
              </a:ext>
            </a:extLst>
          </p:cNvPr>
          <p:cNvSpPr txBox="1">
            <a:spLocks/>
          </p:cNvSpPr>
          <p:nvPr/>
        </p:nvSpPr>
        <p:spPr>
          <a:xfrm>
            <a:off x="420131" y="2374558"/>
            <a:ext cx="8748583" cy="40015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800" b="1" noProof="0" dirty="0">
                <a:latin typeface="Aptos" panose="020B0004020202020204" pitchFamily="34" charset="0"/>
              </a:rPr>
              <a:t>This is fake text. Please, write or copy/paste your text in this aera.</a:t>
            </a:r>
          </a:p>
          <a:p>
            <a:pPr>
              <a:lnSpc>
                <a:spcPct val="100000"/>
              </a:lnSpc>
            </a:pPr>
            <a:r>
              <a:rPr lang="en-US" sz="1800" b="1" noProof="0" dirty="0" err="1">
                <a:latin typeface="Aptos" panose="020B0004020202020204" pitchFamily="34" charset="0"/>
              </a:rPr>
              <a:t>Pienite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venes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volentibus</a:t>
            </a:r>
            <a:r>
              <a:rPr lang="en-US" sz="1800" b="1" noProof="0" dirty="0">
                <a:latin typeface="Aptos" panose="020B0004020202020204" pitchFamily="34" charset="0"/>
              </a:rPr>
              <a:t> mod </a:t>
            </a:r>
            <a:r>
              <a:rPr lang="en-US" sz="1800" b="1" noProof="0" dirty="0" err="1">
                <a:latin typeface="Aptos" panose="020B0004020202020204" pitchFamily="34" charset="0"/>
              </a:rPr>
              <a:t>magni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dolori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ratam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dipis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alis</a:t>
            </a:r>
            <a:r>
              <a:rPr lang="en-US" sz="1800" b="1" noProof="0" dirty="0">
                <a:latin typeface="Aptos" panose="020B0004020202020204" pitchFamily="34" charset="0"/>
              </a:rPr>
              <a:t> alit </a:t>
            </a:r>
            <a:r>
              <a:rPr lang="en-US" sz="1800" b="1" noProof="0" dirty="0" err="1">
                <a:latin typeface="Aptos" panose="020B0004020202020204" pitchFamily="34" charset="0"/>
              </a:rPr>
              <a:t>quod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quod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quassinis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aut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voluptae</a:t>
            </a:r>
            <a:r>
              <a:rPr lang="en-US" sz="1800" b="1" noProof="0" dirty="0">
                <a:latin typeface="Aptos" panose="020B0004020202020204" pitchFamily="34" charset="0"/>
              </a:rPr>
              <a:t> verum </a:t>
            </a:r>
            <a:r>
              <a:rPr lang="en-US" sz="1800" b="1" noProof="0" dirty="0" err="1">
                <a:latin typeface="Aptos" panose="020B0004020202020204" pitchFamily="34" charset="0"/>
              </a:rPr>
              <a:t>esed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moditae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scienim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olorendiciis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atibus</a:t>
            </a:r>
            <a:r>
              <a:rPr lang="en-US" sz="1800" b="1" noProof="0" dirty="0">
                <a:latin typeface="Aptos" panose="020B0004020202020204" pitchFamily="34" charset="0"/>
              </a:rPr>
              <a:t> as </a:t>
            </a:r>
            <a:r>
              <a:rPr lang="en-US" sz="1800" b="1" noProof="0" dirty="0" err="1">
                <a:latin typeface="Aptos" panose="020B0004020202020204" pitchFamily="34" charset="0"/>
              </a:rPr>
              <a:t>estiatemodis</a:t>
            </a:r>
            <a:r>
              <a:rPr lang="en-US" sz="1800" b="1" noProof="0" dirty="0">
                <a:latin typeface="Aptos" panose="020B0004020202020204" pitchFamily="34" charset="0"/>
              </a:rPr>
              <a:t> as </a:t>
            </a:r>
            <a:r>
              <a:rPr lang="en-US" sz="1800" b="1" noProof="0" dirty="0" err="1">
                <a:latin typeface="Aptos" panose="020B0004020202020204" pitchFamily="34" charset="0"/>
              </a:rPr>
              <a:t>ipsam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fugiati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aeperia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necate</a:t>
            </a:r>
            <a:r>
              <a:rPr lang="en-US" sz="1800" b="1" noProof="0" dirty="0">
                <a:latin typeface="Aptos" panose="020B0004020202020204" pitchFamily="34" charset="0"/>
              </a:rPr>
              <a:t> ped </a:t>
            </a:r>
            <a:r>
              <a:rPr lang="en-US" sz="1800" b="1" noProof="0" dirty="0" err="1">
                <a:latin typeface="Aptos" panose="020B0004020202020204" pitchFamily="34" charset="0"/>
              </a:rPr>
              <a:t>ut</a:t>
            </a:r>
            <a:r>
              <a:rPr lang="en-US" sz="1800" b="1" noProof="0" dirty="0">
                <a:latin typeface="Aptos" panose="020B0004020202020204" pitchFamily="34" charset="0"/>
              </a:rPr>
              <a:t> as </a:t>
            </a:r>
            <a:r>
              <a:rPr lang="en-US" sz="1800" b="1" noProof="0" dirty="0" err="1">
                <a:latin typeface="Aptos" panose="020B0004020202020204" pitchFamily="34" charset="0"/>
              </a:rPr>
              <a:t>doluptur</a:t>
            </a:r>
            <a:r>
              <a:rPr lang="en-US" sz="1800" b="1" noProof="0" dirty="0">
                <a:latin typeface="Aptos" panose="020B0004020202020204" pitchFamily="34" charset="0"/>
              </a:rPr>
              <a:t>? </a:t>
            </a:r>
            <a:r>
              <a:rPr lang="en-US" sz="1800" b="1" noProof="0" dirty="0" err="1">
                <a:latin typeface="Aptos" panose="020B0004020202020204" pitchFamily="34" charset="0"/>
              </a:rPr>
              <a:t>Elicimus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ratem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aut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etus</a:t>
            </a:r>
            <a:r>
              <a:rPr lang="en-US" sz="1800" b="1" noProof="0" dirty="0">
                <a:latin typeface="Aptos" panose="020B0004020202020204" pitchFamily="34" charset="0"/>
              </a:rPr>
              <a:t>, </a:t>
            </a:r>
            <a:r>
              <a:rPr lang="en-US" sz="1800" b="1" noProof="0" dirty="0" err="1">
                <a:latin typeface="Aptos" panose="020B0004020202020204" pitchFamily="34" charset="0"/>
              </a:rPr>
              <a:t>ut</a:t>
            </a:r>
            <a:r>
              <a:rPr lang="en-US" sz="1800" b="1" noProof="0" dirty="0">
                <a:latin typeface="Aptos" panose="020B0004020202020204" pitchFamily="34" charset="0"/>
              </a:rPr>
              <a:t> rem as et, </a:t>
            </a:r>
            <a:r>
              <a:rPr lang="en-US" sz="1800" b="1" noProof="0" dirty="0" err="1">
                <a:latin typeface="Aptos" panose="020B0004020202020204" pitchFamily="34" charset="0"/>
              </a:rPr>
              <a:t>oditemod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ut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estis</a:t>
            </a:r>
            <a:r>
              <a:rPr lang="en-US" sz="1800" b="1" noProof="0" dirty="0">
                <a:latin typeface="Aptos" panose="020B0004020202020204" pitchFamily="34" charset="0"/>
              </a:rPr>
              <a:t> qui </a:t>
            </a:r>
            <a:r>
              <a:rPr lang="en-US" sz="1800" b="1" noProof="0" dirty="0" err="1">
                <a:latin typeface="Aptos" panose="020B0004020202020204" pitchFamily="34" charset="0"/>
              </a:rPr>
              <a:t>dolorero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blaut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aborios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acestio</a:t>
            </a:r>
            <a:r>
              <a:rPr lang="en-US" sz="1800" b="1" noProof="0" dirty="0">
                <a:latin typeface="Aptos" panose="020B0004020202020204" pitchFamily="34" charset="0"/>
              </a:rPr>
              <a:t>. On num verum </a:t>
            </a:r>
            <a:r>
              <a:rPr lang="en-US" sz="1800" b="1" noProof="0" dirty="0" err="1">
                <a:latin typeface="Aptos" panose="020B0004020202020204" pitchFamily="34" charset="0"/>
              </a:rPr>
              <a:t>experum</a:t>
            </a:r>
            <a:r>
              <a:rPr lang="en-US" sz="1800" b="1" noProof="0" dirty="0">
                <a:latin typeface="Aptos" panose="020B0004020202020204" pitchFamily="34" charset="0"/>
              </a:rPr>
              <a:t>, </a:t>
            </a:r>
            <a:r>
              <a:rPr lang="en-US" sz="1800" b="1" noProof="0" dirty="0" err="1">
                <a:latin typeface="Aptos" panose="020B0004020202020204" pitchFamily="34" charset="0"/>
              </a:rPr>
              <a:t>incid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erunt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modios</a:t>
            </a:r>
            <a:r>
              <a:rPr lang="en-US" sz="1800" b="1" noProof="0" dirty="0">
                <a:latin typeface="Aptos" panose="020B0004020202020204" pitchFamily="34" charset="0"/>
              </a:rPr>
              <a:t> sit et </a:t>
            </a:r>
            <a:r>
              <a:rPr lang="en-US" sz="1800" b="1" noProof="0" dirty="0" err="1">
                <a:latin typeface="Aptos" panose="020B0004020202020204" pitchFamily="34" charset="0"/>
              </a:rPr>
              <a:t>aliquo</a:t>
            </a:r>
            <a:r>
              <a:rPr lang="en-US" sz="1800" b="1" noProof="0" dirty="0">
                <a:latin typeface="Aptos" panose="020B0004020202020204" pitchFamily="34" charset="0"/>
              </a:rPr>
              <a:t> int re </a:t>
            </a:r>
            <a:r>
              <a:rPr lang="en-US" sz="1800" b="1" noProof="0" dirty="0" err="1">
                <a:latin typeface="Aptos" panose="020B0004020202020204" pitchFamily="34" charset="0"/>
              </a:rPr>
              <a:t>nihilique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idundi</a:t>
            </a:r>
            <a:r>
              <a:rPr lang="en-US" sz="1800" b="1" noProof="0" dirty="0">
                <a:latin typeface="Aptos" panose="020B0004020202020204" pitchFamily="34" charset="0"/>
              </a:rPr>
              <a:t> dis </a:t>
            </a:r>
            <a:r>
              <a:rPr lang="en-US" sz="1800" b="1" noProof="0" dirty="0" err="1">
                <a:latin typeface="Aptos" panose="020B0004020202020204" pitchFamily="34" charset="0"/>
              </a:rPr>
              <a:t>sam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aperspe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lluptatem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doluptat</a:t>
            </a:r>
            <a:r>
              <a:rPr lang="en-US" sz="1800" b="1" noProof="0" dirty="0">
                <a:latin typeface="Aptos" panose="020B00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800" b="1" noProof="0" dirty="0" err="1">
                <a:latin typeface="Aptos" panose="020B0004020202020204" pitchFamily="34" charset="0"/>
              </a:rPr>
              <a:t>Olende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litam</a:t>
            </a:r>
            <a:r>
              <a:rPr lang="en-US" sz="1800" b="1" noProof="0" dirty="0">
                <a:latin typeface="Aptos" panose="020B0004020202020204" pitchFamily="34" charset="0"/>
              </a:rPr>
              <a:t>, </a:t>
            </a:r>
            <a:r>
              <a:rPr lang="en-US" sz="1800" b="1" noProof="0" dirty="0" err="1">
                <a:latin typeface="Aptos" panose="020B0004020202020204" pitchFamily="34" charset="0"/>
              </a:rPr>
              <a:t>simusci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moluptatur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resequatibus</a:t>
            </a:r>
            <a:r>
              <a:rPr lang="en-US" sz="1800" b="1" noProof="0" dirty="0">
                <a:latin typeface="Aptos" panose="020B0004020202020204" pitchFamily="34" charset="0"/>
              </a:rPr>
              <a:t> et </a:t>
            </a:r>
            <a:r>
              <a:rPr lang="en-US" sz="1800" b="1" noProof="0" dirty="0" err="1">
                <a:latin typeface="Aptos" panose="020B0004020202020204" pitchFamily="34" charset="0"/>
              </a:rPr>
              <a:t>andio</a:t>
            </a:r>
            <a:r>
              <a:rPr lang="en-US" sz="1800" b="1" noProof="0" dirty="0">
                <a:latin typeface="Aptos" panose="020B0004020202020204" pitchFamily="34" charset="0"/>
              </a:rPr>
              <a:t> que sum </a:t>
            </a:r>
            <a:r>
              <a:rPr lang="en-US" sz="1800" b="1" noProof="0" dirty="0" err="1">
                <a:latin typeface="Aptos" panose="020B0004020202020204" pitchFamily="34" charset="0"/>
              </a:rPr>
              <a:t>vellis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apid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ut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aut</a:t>
            </a:r>
            <a:r>
              <a:rPr lang="en-US" sz="1800" b="1" noProof="0" dirty="0">
                <a:latin typeface="Aptos" panose="020B0004020202020204" pitchFamily="34" charset="0"/>
              </a:rPr>
              <a:t> es </a:t>
            </a:r>
            <a:r>
              <a:rPr lang="en-US" sz="1800" b="1" noProof="0" dirty="0" err="1">
                <a:latin typeface="Aptos" panose="020B0004020202020204" pitchFamily="34" charset="0"/>
              </a:rPr>
              <a:t>magni</a:t>
            </a:r>
            <a:r>
              <a:rPr lang="en-US" sz="1800" b="1" noProof="0" dirty="0">
                <a:latin typeface="Aptos" panose="020B0004020202020204" pitchFamily="34" charset="0"/>
              </a:rPr>
              <a:t> cum </a:t>
            </a:r>
            <a:r>
              <a:rPr lang="en-US" sz="1800" b="1" noProof="0" dirty="0" err="1">
                <a:latin typeface="Aptos" panose="020B0004020202020204" pitchFamily="34" charset="0"/>
              </a:rPr>
              <a:t>dolupta</a:t>
            </a:r>
            <a:r>
              <a:rPr lang="en-US" sz="1800" b="1" noProof="0" dirty="0">
                <a:latin typeface="Aptos" panose="020B0004020202020204" pitchFamily="34" charset="0"/>
              </a:rPr>
              <a:t> vid </a:t>
            </a:r>
            <a:r>
              <a:rPr lang="en-US" sz="1800" b="1" noProof="0" dirty="0" err="1">
                <a:latin typeface="Aptos" panose="020B0004020202020204" pitchFamily="34" charset="0"/>
              </a:rPr>
              <a:t>eri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rehentotat</a:t>
            </a:r>
            <a:r>
              <a:rPr lang="en-US" sz="1800" b="1" noProof="0" dirty="0">
                <a:latin typeface="Aptos" panose="020B0004020202020204" pitchFamily="34" charset="0"/>
              </a:rPr>
              <a:t> as </a:t>
            </a:r>
            <a:r>
              <a:rPr lang="en-US" sz="1800" b="1" noProof="0" dirty="0" err="1">
                <a:latin typeface="Aptos" panose="020B0004020202020204" pitchFamily="34" charset="0"/>
              </a:rPr>
              <a:t>quiamustium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sequae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raectia</a:t>
            </a:r>
            <a:r>
              <a:rPr lang="en-US" sz="1800" b="1" noProof="0" dirty="0">
                <a:latin typeface="Aptos" panose="020B0004020202020204" pitchFamily="34" charset="0"/>
              </a:rPr>
              <a:t> cum </a:t>
            </a:r>
            <a:r>
              <a:rPr lang="en-US" sz="1800" b="1" noProof="0" dirty="0" err="1">
                <a:latin typeface="Aptos" panose="020B0004020202020204" pitchFamily="34" charset="0"/>
              </a:rPr>
              <a:t>eos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aut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audaerum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utectiusdae</a:t>
            </a:r>
            <a:r>
              <a:rPr lang="en-US" sz="1800" b="1" noProof="0" dirty="0">
                <a:latin typeface="Aptos" panose="020B0004020202020204" pitchFamily="34" charset="0"/>
              </a:rPr>
              <a:t> verum </a:t>
            </a:r>
            <a:r>
              <a:rPr lang="en-US" sz="1800" b="1" noProof="0" dirty="0" err="1">
                <a:latin typeface="Aptos" panose="020B0004020202020204" pitchFamily="34" charset="0"/>
              </a:rPr>
              <a:t>experov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iduciet</a:t>
            </a:r>
            <a:r>
              <a:rPr lang="en-US" sz="1800" b="1" noProof="0" dirty="0">
                <a:latin typeface="Aptos" panose="020B0004020202020204" pitchFamily="34" charset="0"/>
              </a:rPr>
              <a:t> at </a:t>
            </a:r>
            <a:r>
              <a:rPr lang="en-US" sz="1800" b="1" noProof="0" dirty="0" err="1">
                <a:latin typeface="Aptos" panose="020B0004020202020204" pitchFamily="34" charset="0"/>
              </a:rPr>
              <a:t>eaquat</a:t>
            </a:r>
            <a:r>
              <a:rPr lang="en-US" sz="1800" b="1" noProof="0" dirty="0">
                <a:latin typeface="Aptos" panose="020B0004020202020204" pitchFamily="34" charset="0"/>
              </a:rPr>
              <a:t>. </a:t>
            </a:r>
            <a:r>
              <a:rPr lang="en-US" sz="1800" b="1" noProof="0" dirty="0" err="1">
                <a:latin typeface="Aptos" panose="020B0004020202020204" pitchFamily="34" charset="0"/>
              </a:rPr>
              <a:t>Samendae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antor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aliquunt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hil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imenisimaio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ime</a:t>
            </a:r>
            <a:r>
              <a:rPr lang="en-US" sz="1800" b="1" noProof="0" dirty="0">
                <a:latin typeface="Aptos" panose="020B0004020202020204" pitchFamily="34" charset="0"/>
              </a:rPr>
              <a:t> net </a:t>
            </a:r>
            <a:r>
              <a:rPr lang="en-US" sz="1800" b="1" noProof="0" dirty="0" err="1">
                <a:latin typeface="Aptos" panose="020B0004020202020204" pitchFamily="34" charset="0"/>
              </a:rPr>
              <a:t>alitatur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aut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ut</a:t>
            </a:r>
            <a:r>
              <a:rPr lang="en-US" sz="1800" b="1" noProof="0" dirty="0">
                <a:latin typeface="Aptos" panose="020B0004020202020204" pitchFamily="34" charset="0"/>
              </a:rPr>
              <a:t> qui </a:t>
            </a:r>
            <a:r>
              <a:rPr lang="en-US" sz="1800" b="1" noProof="0" dirty="0" err="1">
                <a:latin typeface="Aptos" panose="020B0004020202020204" pitchFamily="34" charset="0"/>
              </a:rPr>
              <a:t>omnisti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ditem</a:t>
            </a:r>
            <a:r>
              <a:rPr lang="en-US" sz="1800" b="1" noProof="0" dirty="0">
                <a:latin typeface="Aptos" panose="020B0004020202020204" pitchFamily="34" charset="0"/>
              </a:rPr>
              <a:t> vel </a:t>
            </a:r>
            <a:r>
              <a:rPr lang="en-US" sz="1800" b="1" noProof="0" dirty="0" err="1">
                <a:latin typeface="Aptos" panose="020B0004020202020204" pitchFamily="34" charset="0"/>
              </a:rPr>
              <a:t>mos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endelig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nitio</a:t>
            </a:r>
            <a:r>
              <a:rPr lang="en-US" sz="1800" b="1" noProof="0" dirty="0">
                <a:latin typeface="Aptos" panose="020B0004020202020204" pitchFamily="34" charset="0"/>
              </a:rPr>
              <a:t>. Itas </a:t>
            </a:r>
            <a:r>
              <a:rPr lang="en-US" sz="1800" b="1" noProof="0" dirty="0" err="1">
                <a:latin typeface="Aptos" panose="020B0004020202020204" pitchFamily="34" charset="0"/>
              </a:rPr>
              <a:t>alignias</a:t>
            </a:r>
            <a:r>
              <a:rPr lang="en-US" sz="1800" b="1" noProof="0" dirty="0">
                <a:latin typeface="Aptos" panose="020B0004020202020204" pitchFamily="34" charset="0"/>
              </a:rPr>
              <a:t> quate odist et </a:t>
            </a:r>
            <a:r>
              <a:rPr lang="en-US" sz="1800" b="1" noProof="0" dirty="0" err="1">
                <a:latin typeface="Aptos" panose="020B0004020202020204" pitchFamily="34" charset="0"/>
              </a:rPr>
              <a:t>omnis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suntur</a:t>
            </a:r>
            <a:r>
              <a:rPr lang="en-US" sz="1800" b="1" noProof="0" dirty="0">
                <a:latin typeface="Aptos" panose="020B0004020202020204" pitchFamily="34" charset="0"/>
              </a:rPr>
              <a:t>, </a:t>
            </a:r>
            <a:r>
              <a:rPr lang="en-US" sz="1800" b="1" noProof="0" dirty="0" err="1">
                <a:latin typeface="Aptos" panose="020B0004020202020204" pitchFamily="34" charset="0"/>
              </a:rPr>
              <a:t>alis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aceratur</a:t>
            </a:r>
            <a:r>
              <a:rPr lang="en-US" sz="1800" b="1" noProof="0" dirty="0">
                <a:latin typeface="Aptos" panose="020B0004020202020204" pitchFamily="34" charset="0"/>
              </a:rPr>
              <a:t> alit </a:t>
            </a:r>
            <a:r>
              <a:rPr lang="en-US" sz="1800" b="1" noProof="0" dirty="0" err="1">
                <a:latin typeface="Aptos" panose="020B0004020202020204" pitchFamily="34" charset="0"/>
              </a:rPr>
              <a:t>adia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ipsande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llorpos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senimpe</a:t>
            </a:r>
            <a:r>
              <a:rPr lang="en-US" sz="1800" b="1" noProof="0" dirty="0">
                <a:latin typeface="Aptos" panose="020B0004020202020204" pitchFamily="34" charset="0"/>
              </a:rPr>
              <a:t> arum </a:t>
            </a:r>
            <a:r>
              <a:rPr lang="en-US" sz="1800" b="1" noProof="0" dirty="0" err="1">
                <a:latin typeface="Aptos" panose="020B0004020202020204" pitchFamily="34" charset="0"/>
              </a:rPr>
              <a:t>licil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mollit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alicita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tiusti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aut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occum</a:t>
            </a:r>
            <a:r>
              <a:rPr lang="en-US" sz="1800" b="1" noProof="0" dirty="0">
                <a:latin typeface="Aptos" panose="020B0004020202020204" pitchFamily="34" charset="0"/>
              </a:rPr>
              <a:t> es ad </a:t>
            </a:r>
            <a:r>
              <a:rPr lang="en-US" sz="1800" b="1" noProof="0" dirty="0" err="1">
                <a:latin typeface="Aptos" panose="020B0004020202020204" pitchFamily="34" charset="0"/>
              </a:rPr>
              <a:t>ut</a:t>
            </a:r>
            <a:r>
              <a:rPr lang="en-US" sz="1800" b="1" noProof="0" dirty="0">
                <a:latin typeface="Aptos" panose="020B0004020202020204" pitchFamily="34" charset="0"/>
              </a:rPr>
              <a:t> vent </a:t>
            </a:r>
            <a:r>
              <a:rPr lang="en-US" sz="1800" b="1" noProof="0" dirty="0" err="1">
                <a:latin typeface="Aptos" panose="020B0004020202020204" pitchFamily="34" charset="0"/>
              </a:rPr>
              <a:t>ipsande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bissequosam</a:t>
            </a:r>
            <a:r>
              <a:rPr lang="en-US" sz="1800" b="1" noProof="0" dirty="0">
                <a:latin typeface="Aptos" panose="020B0004020202020204" pitchFamily="34" charset="0"/>
              </a:rPr>
              <a:t> </a:t>
            </a:r>
            <a:r>
              <a:rPr lang="en-US" sz="1800" b="1" noProof="0" dirty="0" err="1">
                <a:latin typeface="Aptos" panose="020B0004020202020204" pitchFamily="34" charset="0"/>
              </a:rPr>
              <a:t>etur</a:t>
            </a:r>
            <a:r>
              <a:rPr lang="en-US" sz="1800" b="1" noProof="0" dirty="0">
                <a:latin typeface="Aptos" panose="020B0004020202020204" pitchFamily="34" charset="0"/>
              </a:rPr>
              <a:t>? </a:t>
            </a:r>
          </a:p>
          <a:p>
            <a:pPr>
              <a:lnSpc>
                <a:spcPct val="100000"/>
              </a:lnSpc>
            </a:pPr>
            <a:endParaRPr lang="en-US" sz="1100" b="1" noProof="0" dirty="0">
              <a:latin typeface="Aptos" panose="020B00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6B6C5B-FEFA-EE99-00DF-08F7F038A6C7}"/>
              </a:ext>
            </a:extLst>
          </p:cNvPr>
          <p:cNvGrpSpPr>
            <a:grpSpLocks noChangeAspect="1"/>
          </p:cNvGrpSpPr>
          <p:nvPr/>
        </p:nvGrpSpPr>
        <p:grpSpPr>
          <a:xfrm>
            <a:off x="9957437" y="76322"/>
            <a:ext cx="2160000" cy="1215000"/>
            <a:chOff x="15702" y="0"/>
            <a:chExt cx="12192000" cy="6857999"/>
          </a:xfrm>
        </p:grpSpPr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245A4B1B-2FBC-C698-8E28-1726F07D7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C8D64F1-9D8A-D588-C509-A6A45B618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1558F3F-366D-A7E3-5DBA-B2BC6ED69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A973A1-CFAF-445B-7927-CDA9F259F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15DD47D-D784-BF12-5878-D4906BA99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502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72346E4-C33D-E644-9821-A2B54B7680BD}"/>
              </a:ext>
            </a:extLst>
          </p:cNvPr>
          <p:cNvSpPr txBox="1">
            <a:spLocks/>
          </p:cNvSpPr>
          <p:nvPr/>
        </p:nvSpPr>
        <p:spPr>
          <a:xfrm>
            <a:off x="420131" y="405714"/>
            <a:ext cx="4408110" cy="20910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B994CE0-FC53-A040-AD47-1EA35DB85C64}"/>
              </a:ext>
            </a:extLst>
          </p:cNvPr>
          <p:cNvSpPr txBox="1">
            <a:spLocks/>
          </p:cNvSpPr>
          <p:nvPr/>
        </p:nvSpPr>
        <p:spPr>
          <a:xfrm>
            <a:off x="420131" y="3934927"/>
            <a:ext cx="4408110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SUBTILE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FEC2F6-1FDE-2641-B97F-CEA4ADF0B080}"/>
              </a:ext>
            </a:extLst>
          </p:cNvPr>
          <p:cNvSpPr/>
          <p:nvPr/>
        </p:nvSpPr>
        <p:spPr>
          <a:xfrm>
            <a:off x="4828244" y="1434383"/>
            <a:ext cx="6031990" cy="50179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8F7FEB2E-828B-7747-B5D3-1260DD39FFB9}"/>
              </a:ext>
            </a:extLst>
          </p:cNvPr>
          <p:cNvSpPr txBox="1">
            <a:spLocks/>
          </p:cNvSpPr>
          <p:nvPr/>
        </p:nvSpPr>
        <p:spPr>
          <a:xfrm>
            <a:off x="420131" y="4736757"/>
            <a:ext cx="3748215" cy="1715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noProof="0" dirty="0">
                <a:latin typeface="Aptos" panose="020B0004020202020204" pitchFamily="34" charset="0"/>
              </a:rPr>
              <a:t>This is fake text. Please, write or copy/paste your text in this aera. </a:t>
            </a:r>
            <a:r>
              <a:rPr lang="en-US" sz="1400" b="1" noProof="0" dirty="0" err="1">
                <a:latin typeface="Aptos" panose="020B0004020202020204" pitchFamily="34" charset="0"/>
              </a:rPr>
              <a:t>Pienite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venes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volentibus</a:t>
            </a:r>
            <a:r>
              <a:rPr lang="en-US" sz="1400" b="1" noProof="0" dirty="0">
                <a:latin typeface="Aptos" panose="020B0004020202020204" pitchFamily="34" charset="0"/>
              </a:rPr>
              <a:t> mod </a:t>
            </a:r>
            <a:r>
              <a:rPr lang="en-US" sz="1400" b="1" noProof="0" dirty="0" err="1">
                <a:latin typeface="Aptos" panose="020B0004020202020204" pitchFamily="34" charset="0"/>
              </a:rPr>
              <a:t>magni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dolori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ratam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dipis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alis</a:t>
            </a:r>
            <a:r>
              <a:rPr lang="en-US" sz="1400" b="1" noProof="0" dirty="0">
                <a:latin typeface="Aptos" panose="020B0004020202020204" pitchFamily="34" charset="0"/>
              </a:rPr>
              <a:t> alit </a:t>
            </a:r>
            <a:r>
              <a:rPr lang="en-US" sz="1400" b="1" noProof="0" dirty="0" err="1">
                <a:latin typeface="Aptos" panose="020B0004020202020204" pitchFamily="34" charset="0"/>
              </a:rPr>
              <a:t>quod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quod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quassinis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aut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voluptae</a:t>
            </a:r>
            <a:r>
              <a:rPr lang="en-US" sz="1400" b="1" noProof="0" dirty="0">
                <a:latin typeface="Aptos" panose="020B0004020202020204" pitchFamily="34" charset="0"/>
              </a:rPr>
              <a:t> verum </a:t>
            </a:r>
            <a:r>
              <a:rPr lang="en-US" sz="1400" b="1" noProof="0" dirty="0" err="1">
                <a:latin typeface="Aptos" panose="020B0004020202020204" pitchFamily="34" charset="0"/>
              </a:rPr>
              <a:t>esed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moditae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scienim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olorendiciis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atibus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estiatemodis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ipsam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fugiati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aeperia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necate</a:t>
            </a:r>
            <a:r>
              <a:rPr lang="en-US" sz="1400" b="1" noProof="0" dirty="0">
                <a:latin typeface="Aptos" panose="020B0004020202020204" pitchFamily="34" charset="0"/>
              </a:rPr>
              <a:t> ped </a:t>
            </a:r>
            <a:r>
              <a:rPr lang="en-US" sz="1400" b="1" noProof="0" dirty="0" err="1">
                <a:latin typeface="Aptos" panose="020B0004020202020204" pitchFamily="34" charset="0"/>
              </a:rPr>
              <a:t>ut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doluptur</a:t>
            </a:r>
            <a:r>
              <a:rPr lang="en-US" sz="1400" b="1" noProof="0" dirty="0">
                <a:latin typeface="Aptos" panose="020B0004020202020204" pitchFamily="34" charset="0"/>
              </a:rPr>
              <a:t>?</a:t>
            </a:r>
            <a:endParaRPr lang="en-US" sz="1000" b="1" noProof="0" dirty="0">
              <a:latin typeface="Aptos" panose="020B00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8317D5-59FA-2E2A-E0FB-6BB1D6C9FBC0}"/>
              </a:ext>
            </a:extLst>
          </p:cNvPr>
          <p:cNvGrpSpPr>
            <a:grpSpLocks noChangeAspect="1"/>
          </p:cNvGrpSpPr>
          <p:nvPr/>
        </p:nvGrpSpPr>
        <p:grpSpPr>
          <a:xfrm>
            <a:off x="9957437" y="76322"/>
            <a:ext cx="2160000" cy="1215000"/>
            <a:chOff x="15702" y="0"/>
            <a:chExt cx="12192000" cy="6857999"/>
          </a:xfrm>
        </p:grpSpPr>
        <p:pic>
          <p:nvPicPr>
            <p:cNvPr id="6" name="Image 3">
              <a:extLst>
                <a:ext uri="{FF2B5EF4-FFF2-40B4-BE49-F238E27FC236}">
                  <a16:creationId xmlns:a16="http://schemas.microsoft.com/office/drawing/2014/main" id="{4C64B884-BE53-2959-692A-20B014025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799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2102F81-9F26-8FF0-CDD3-5888AE625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5DC6808-4BB7-925A-7725-C0470031E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1181C9-1DFE-5782-C356-F74FDA35F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4C75135-932D-EB4E-F5E0-2F3E15713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904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72346E4-C33D-E644-9821-A2B54B7680BD}"/>
              </a:ext>
            </a:extLst>
          </p:cNvPr>
          <p:cNvSpPr txBox="1">
            <a:spLocks/>
          </p:cNvSpPr>
          <p:nvPr/>
        </p:nvSpPr>
        <p:spPr>
          <a:xfrm>
            <a:off x="420130" y="405714"/>
            <a:ext cx="6337351" cy="10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B994CE0-FC53-A040-AD47-1EA35DB85C64}"/>
              </a:ext>
            </a:extLst>
          </p:cNvPr>
          <p:cNvSpPr txBox="1">
            <a:spLocks/>
          </p:cNvSpPr>
          <p:nvPr/>
        </p:nvSpPr>
        <p:spPr>
          <a:xfrm>
            <a:off x="420131" y="1526061"/>
            <a:ext cx="6337350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SUBTILE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DD8D14-0CEF-2045-ADB9-332E1F24146E}"/>
              </a:ext>
            </a:extLst>
          </p:cNvPr>
          <p:cNvSpPr/>
          <p:nvPr/>
        </p:nvSpPr>
        <p:spPr>
          <a:xfrm>
            <a:off x="6248396" y="2340105"/>
            <a:ext cx="5581137" cy="4112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2B75E-05D8-3F4A-8008-1B9903E7DFB6}"/>
              </a:ext>
            </a:extLst>
          </p:cNvPr>
          <p:cNvSpPr/>
          <p:nvPr/>
        </p:nvSpPr>
        <p:spPr>
          <a:xfrm>
            <a:off x="420128" y="2340105"/>
            <a:ext cx="5581137" cy="41121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5C00A05-33F8-DF4D-B218-39C468372174}"/>
              </a:ext>
            </a:extLst>
          </p:cNvPr>
          <p:cNvSpPr txBox="1">
            <a:spLocks/>
          </p:cNvSpPr>
          <p:nvPr/>
        </p:nvSpPr>
        <p:spPr>
          <a:xfrm>
            <a:off x="3962396" y="496273"/>
            <a:ext cx="4571999" cy="1439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noProof="0" dirty="0">
                <a:latin typeface="Aptos" panose="020B0004020202020204" pitchFamily="34" charset="0"/>
              </a:rPr>
              <a:t>This is fake text. Please, write or copy/paste your text in this aera. </a:t>
            </a:r>
            <a:r>
              <a:rPr lang="en-US" sz="1400" b="1" noProof="0" dirty="0" err="1">
                <a:latin typeface="Aptos" panose="020B0004020202020204" pitchFamily="34" charset="0"/>
              </a:rPr>
              <a:t>Pienite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venes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volentibus</a:t>
            </a:r>
            <a:r>
              <a:rPr lang="en-US" sz="1400" b="1" noProof="0" dirty="0">
                <a:latin typeface="Aptos" panose="020B0004020202020204" pitchFamily="34" charset="0"/>
              </a:rPr>
              <a:t> mod </a:t>
            </a:r>
            <a:r>
              <a:rPr lang="en-US" sz="1400" b="1" noProof="0" dirty="0" err="1">
                <a:latin typeface="Aptos" panose="020B0004020202020204" pitchFamily="34" charset="0"/>
              </a:rPr>
              <a:t>magni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dolori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ratam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dipis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alis</a:t>
            </a:r>
            <a:r>
              <a:rPr lang="en-US" sz="1400" b="1" noProof="0" dirty="0">
                <a:latin typeface="Aptos" panose="020B0004020202020204" pitchFamily="34" charset="0"/>
              </a:rPr>
              <a:t> alit </a:t>
            </a:r>
            <a:r>
              <a:rPr lang="en-US" sz="1400" b="1" noProof="0" dirty="0" err="1">
                <a:latin typeface="Aptos" panose="020B0004020202020204" pitchFamily="34" charset="0"/>
              </a:rPr>
              <a:t>quod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quod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quassinis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aut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voluptae</a:t>
            </a:r>
            <a:r>
              <a:rPr lang="en-US" sz="1400" b="1" noProof="0" dirty="0">
                <a:latin typeface="Aptos" panose="020B0004020202020204" pitchFamily="34" charset="0"/>
              </a:rPr>
              <a:t> verum </a:t>
            </a:r>
            <a:r>
              <a:rPr lang="en-US" sz="1400" b="1" noProof="0" dirty="0" err="1">
                <a:latin typeface="Aptos" panose="020B0004020202020204" pitchFamily="34" charset="0"/>
              </a:rPr>
              <a:t>esed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moditae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scienim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olorendiciis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atibus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estiatemodis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ipsam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fugiati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aeperia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necate</a:t>
            </a:r>
            <a:r>
              <a:rPr lang="en-US" sz="1400" b="1" noProof="0" dirty="0">
                <a:latin typeface="Aptos" panose="020B0004020202020204" pitchFamily="34" charset="0"/>
              </a:rPr>
              <a:t> ped </a:t>
            </a:r>
            <a:r>
              <a:rPr lang="en-US" sz="1400" b="1" noProof="0" dirty="0" err="1">
                <a:latin typeface="Aptos" panose="020B0004020202020204" pitchFamily="34" charset="0"/>
              </a:rPr>
              <a:t>ut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doluptur</a:t>
            </a:r>
            <a:r>
              <a:rPr lang="en-US" sz="1400" b="1" noProof="0" dirty="0">
                <a:latin typeface="Aptos" panose="020B0004020202020204" pitchFamily="34" charset="0"/>
              </a:rPr>
              <a:t>?</a:t>
            </a:r>
            <a:endParaRPr lang="en-US" sz="1000" b="1" noProof="0" dirty="0">
              <a:latin typeface="Aptos" panose="020B00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2C41BE6-2AC4-4836-2E2C-A6601AA0C238}"/>
              </a:ext>
            </a:extLst>
          </p:cNvPr>
          <p:cNvGrpSpPr>
            <a:grpSpLocks noChangeAspect="1"/>
          </p:cNvGrpSpPr>
          <p:nvPr/>
        </p:nvGrpSpPr>
        <p:grpSpPr>
          <a:xfrm>
            <a:off x="9957437" y="76322"/>
            <a:ext cx="2160000" cy="1215000"/>
            <a:chOff x="15702" y="0"/>
            <a:chExt cx="12192000" cy="6857999"/>
          </a:xfrm>
        </p:grpSpPr>
        <p:pic>
          <p:nvPicPr>
            <p:cNvPr id="5" name="Image 3">
              <a:extLst>
                <a:ext uri="{FF2B5EF4-FFF2-40B4-BE49-F238E27FC236}">
                  <a16:creationId xmlns:a16="http://schemas.microsoft.com/office/drawing/2014/main" id="{C6B09945-1525-21B1-CC78-9AFBEB5FF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799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3AC39CA-70FC-C452-5707-F32F09BF6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06202D-6382-0113-76F5-12CE2C751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AE6D5CA-2244-B413-2728-9057FFEE0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3A24948-1CF5-E05E-CE6A-8C51001B3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2643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72346E4-C33D-E644-9821-A2B54B7680BD}"/>
              </a:ext>
            </a:extLst>
          </p:cNvPr>
          <p:cNvSpPr txBox="1">
            <a:spLocks/>
          </p:cNvSpPr>
          <p:nvPr/>
        </p:nvSpPr>
        <p:spPr>
          <a:xfrm>
            <a:off x="420131" y="405714"/>
            <a:ext cx="3896496" cy="10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B994CE0-FC53-A040-AD47-1EA35DB85C64}"/>
              </a:ext>
            </a:extLst>
          </p:cNvPr>
          <p:cNvSpPr txBox="1">
            <a:spLocks/>
          </p:cNvSpPr>
          <p:nvPr/>
        </p:nvSpPr>
        <p:spPr>
          <a:xfrm>
            <a:off x="420131" y="1526061"/>
            <a:ext cx="4168345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SUBTILE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FEC2F6-1FDE-2641-B97F-CEA4ADF0B080}"/>
              </a:ext>
            </a:extLst>
          </p:cNvPr>
          <p:cNvSpPr/>
          <p:nvPr/>
        </p:nvSpPr>
        <p:spPr>
          <a:xfrm>
            <a:off x="8204885" y="3321907"/>
            <a:ext cx="3624647" cy="31303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DD8D14-0CEF-2045-ADB9-332E1F24146E}"/>
              </a:ext>
            </a:extLst>
          </p:cNvPr>
          <p:cNvSpPr/>
          <p:nvPr/>
        </p:nvSpPr>
        <p:spPr>
          <a:xfrm>
            <a:off x="4316626" y="3321907"/>
            <a:ext cx="3624647" cy="31303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2B75E-05D8-3F4A-8008-1B9903E7DFB6}"/>
              </a:ext>
            </a:extLst>
          </p:cNvPr>
          <p:cNvSpPr/>
          <p:nvPr/>
        </p:nvSpPr>
        <p:spPr>
          <a:xfrm>
            <a:off x="420129" y="3321907"/>
            <a:ext cx="3624647" cy="31303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41C5780-B8F7-E14D-A763-282D694DEEE4}"/>
              </a:ext>
            </a:extLst>
          </p:cNvPr>
          <p:cNvSpPr txBox="1">
            <a:spLocks/>
          </p:cNvSpPr>
          <p:nvPr/>
        </p:nvSpPr>
        <p:spPr>
          <a:xfrm>
            <a:off x="3632886" y="512807"/>
            <a:ext cx="4571999" cy="1439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noProof="0" dirty="0">
                <a:latin typeface="Aptos" panose="020B0004020202020204" pitchFamily="34" charset="0"/>
              </a:rPr>
              <a:t>This is fake text. Please, write or copy/paste your text in this aera. </a:t>
            </a:r>
            <a:r>
              <a:rPr lang="en-US" sz="1400" b="1" noProof="0" dirty="0" err="1">
                <a:latin typeface="Aptos" panose="020B0004020202020204" pitchFamily="34" charset="0"/>
              </a:rPr>
              <a:t>Pienite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venes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volentibus</a:t>
            </a:r>
            <a:r>
              <a:rPr lang="en-US" sz="1400" b="1" noProof="0" dirty="0">
                <a:latin typeface="Aptos" panose="020B0004020202020204" pitchFamily="34" charset="0"/>
              </a:rPr>
              <a:t> mod </a:t>
            </a:r>
            <a:r>
              <a:rPr lang="en-US" sz="1400" b="1" noProof="0" dirty="0" err="1">
                <a:latin typeface="Aptos" panose="020B0004020202020204" pitchFamily="34" charset="0"/>
              </a:rPr>
              <a:t>magni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dolori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ratam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dipis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alis</a:t>
            </a:r>
            <a:r>
              <a:rPr lang="en-US" sz="1400" b="1" noProof="0" dirty="0">
                <a:latin typeface="Aptos" panose="020B0004020202020204" pitchFamily="34" charset="0"/>
              </a:rPr>
              <a:t> alit </a:t>
            </a:r>
            <a:r>
              <a:rPr lang="en-US" sz="1400" b="1" noProof="0" dirty="0" err="1">
                <a:latin typeface="Aptos" panose="020B0004020202020204" pitchFamily="34" charset="0"/>
              </a:rPr>
              <a:t>quod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quod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quassinis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aut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voluptae</a:t>
            </a:r>
            <a:r>
              <a:rPr lang="en-US" sz="1400" b="1" noProof="0" dirty="0">
                <a:latin typeface="Aptos" panose="020B0004020202020204" pitchFamily="34" charset="0"/>
              </a:rPr>
              <a:t> verum </a:t>
            </a:r>
            <a:r>
              <a:rPr lang="en-US" sz="1400" b="1" noProof="0" dirty="0" err="1">
                <a:latin typeface="Aptos" panose="020B0004020202020204" pitchFamily="34" charset="0"/>
              </a:rPr>
              <a:t>esed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moditae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scienim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olorendiciis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atibus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estiatemodis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ipsam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fugiati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aeperia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necate</a:t>
            </a:r>
            <a:r>
              <a:rPr lang="en-US" sz="1400" b="1" noProof="0" dirty="0">
                <a:latin typeface="Aptos" panose="020B0004020202020204" pitchFamily="34" charset="0"/>
              </a:rPr>
              <a:t> ped </a:t>
            </a:r>
            <a:r>
              <a:rPr lang="en-US" sz="1400" b="1" noProof="0" dirty="0" err="1">
                <a:latin typeface="Aptos" panose="020B0004020202020204" pitchFamily="34" charset="0"/>
              </a:rPr>
              <a:t>ut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doluptur</a:t>
            </a:r>
            <a:r>
              <a:rPr lang="en-US" sz="1400" b="1" noProof="0" dirty="0">
                <a:latin typeface="Aptos" panose="020B0004020202020204" pitchFamily="34" charset="0"/>
              </a:rPr>
              <a:t>?</a:t>
            </a:r>
            <a:endParaRPr lang="en-US" sz="1000" b="1" noProof="0" dirty="0">
              <a:latin typeface="Aptos" panose="020B00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71A85B-095E-6E39-3CB8-536F9271FDD8}"/>
              </a:ext>
            </a:extLst>
          </p:cNvPr>
          <p:cNvGrpSpPr>
            <a:grpSpLocks noChangeAspect="1"/>
          </p:cNvGrpSpPr>
          <p:nvPr/>
        </p:nvGrpSpPr>
        <p:grpSpPr>
          <a:xfrm>
            <a:off x="9957437" y="76322"/>
            <a:ext cx="2160000" cy="1215000"/>
            <a:chOff x="15702" y="0"/>
            <a:chExt cx="12192000" cy="6857999"/>
          </a:xfrm>
        </p:grpSpPr>
        <p:pic>
          <p:nvPicPr>
            <p:cNvPr id="9" name="Image 3">
              <a:extLst>
                <a:ext uri="{FF2B5EF4-FFF2-40B4-BE49-F238E27FC236}">
                  <a16:creationId xmlns:a16="http://schemas.microsoft.com/office/drawing/2014/main" id="{2E8BD2F4-DE3D-844C-0E29-FDD9C2818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799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61EFCC-82D5-AACA-01BF-345081204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F07EB22-007B-D2BD-5969-7BC9E6596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B9A32E-F62E-65EE-7D3B-173FAD6A29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3FC88B-AC87-EAD6-7C64-7A9E2C1824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5976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72346E4-C33D-E644-9821-A2B54B7680BD}"/>
              </a:ext>
            </a:extLst>
          </p:cNvPr>
          <p:cNvSpPr txBox="1">
            <a:spLocks/>
          </p:cNvSpPr>
          <p:nvPr/>
        </p:nvSpPr>
        <p:spPr>
          <a:xfrm>
            <a:off x="420130" y="405714"/>
            <a:ext cx="4637901" cy="10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B994CE0-FC53-A040-AD47-1EA35DB85C64}"/>
              </a:ext>
            </a:extLst>
          </p:cNvPr>
          <p:cNvSpPr txBox="1">
            <a:spLocks/>
          </p:cNvSpPr>
          <p:nvPr/>
        </p:nvSpPr>
        <p:spPr>
          <a:xfrm>
            <a:off x="420131" y="1526061"/>
            <a:ext cx="4637900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SUBTILE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6E6BFF7F-276C-CA46-83DC-EC890F34E397}"/>
              </a:ext>
            </a:extLst>
          </p:cNvPr>
          <p:cNvSpPr txBox="1">
            <a:spLocks/>
          </p:cNvSpPr>
          <p:nvPr/>
        </p:nvSpPr>
        <p:spPr>
          <a:xfrm>
            <a:off x="420131" y="4736757"/>
            <a:ext cx="3748215" cy="17155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noProof="0" dirty="0">
                <a:latin typeface="Aptos" panose="020B0004020202020204" pitchFamily="34" charset="0"/>
              </a:rPr>
              <a:t>This is fake text. Please, write or copy/paste your text in this aera. </a:t>
            </a:r>
            <a:r>
              <a:rPr lang="en-US" sz="1400" b="1" noProof="0" dirty="0" err="1">
                <a:latin typeface="Aptos" panose="020B0004020202020204" pitchFamily="34" charset="0"/>
              </a:rPr>
              <a:t>Pienite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venes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volentibus</a:t>
            </a:r>
            <a:r>
              <a:rPr lang="en-US" sz="1400" b="1" noProof="0" dirty="0">
                <a:latin typeface="Aptos" panose="020B0004020202020204" pitchFamily="34" charset="0"/>
              </a:rPr>
              <a:t> mod </a:t>
            </a:r>
            <a:r>
              <a:rPr lang="en-US" sz="1400" b="1" noProof="0" dirty="0" err="1">
                <a:latin typeface="Aptos" panose="020B0004020202020204" pitchFamily="34" charset="0"/>
              </a:rPr>
              <a:t>magni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dolori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ratam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dipis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alis</a:t>
            </a:r>
            <a:r>
              <a:rPr lang="en-US" sz="1400" b="1" noProof="0" dirty="0">
                <a:latin typeface="Aptos" panose="020B0004020202020204" pitchFamily="34" charset="0"/>
              </a:rPr>
              <a:t> alit </a:t>
            </a:r>
            <a:r>
              <a:rPr lang="en-US" sz="1400" b="1" noProof="0" dirty="0" err="1">
                <a:latin typeface="Aptos" panose="020B0004020202020204" pitchFamily="34" charset="0"/>
              </a:rPr>
              <a:t>quod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quod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quassinis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aut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voluptae</a:t>
            </a:r>
            <a:r>
              <a:rPr lang="en-US" sz="1400" b="1" noProof="0" dirty="0">
                <a:latin typeface="Aptos" panose="020B0004020202020204" pitchFamily="34" charset="0"/>
              </a:rPr>
              <a:t> verum </a:t>
            </a:r>
            <a:r>
              <a:rPr lang="en-US" sz="1400" b="1" noProof="0" dirty="0" err="1">
                <a:latin typeface="Aptos" panose="020B0004020202020204" pitchFamily="34" charset="0"/>
              </a:rPr>
              <a:t>esed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moditae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scienim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olorendiciis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atibus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estiatemodis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ipsam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fugiati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aeperia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necate</a:t>
            </a:r>
            <a:r>
              <a:rPr lang="en-US" sz="1400" b="1" noProof="0" dirty="0">
                <a:latin typeface="Aptos" panose="020B0004020202020204" pitchFamily="34" charset="0"/>
              </a:rPr>
              <a:t> ped </a:t>
            </a:r>
            <a:r>
              <a:rPr lang="en-US" sz="1400" b="1" noProof="0" dirty="0" err="1">
                <a:latin typeface="Aptos" panose="020B0004020202020204" pitchFamily="34" charset="0"/>
              </a:rPr>
              <a:t>ut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doluptur</a:t>
            </a:r>
            <a:r>
              <a:rPr lang="en-US" sz="1400" b="1" noProof="0" dirty="0">
                <a:latin typeface="Aptos" panose="020B0004020202020204" pitchFamily="34" charset="0"/>
              </a:rPr>
              <a:t>?</a:t>
            </a:r>
            <a:endParaRPr lang="en-US" sz="1000" b="1" noProof="0" dirty="0">
              <a:latin typeface="Aptos" panose="020B00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01A082-4379-1A4C-AB75-A1A7CA839712}"/>
              </a:ext>
            </a:extLst>
          </p:cNvPr>
          <p:cNvSpPr/>
          <p:nvPr/>
        </p:nvSpPr>
        <p:spPr>
          <a:xfrm>
            <a:off x="8777199" y="3606113"/>
            <a:ext cx="3052334" cy="2846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B8AAB6-3C6E-E040-9117-AEAD56097E5F}"/>
              </a:ext>
            </a:extLst>
          </p:cNvPr>
          <p:cNvSpPr/>
          <p:nvPr/>
        </p:nvSpPr>
        <p:spPr>
          <a:xfrm>
            <a:off x="5391448" y="3606113"/>
            <a:ext cx="3052334" cy="2846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BEAFC9-D65B-FA4C-B929-A288614B557E}"/>
              </a:ext>
            </a:extLst>
          </p:cNvPr>
          <p:cNvSpPr/>
          <p:nvPr/>
        </p:nvSpPr>
        <p:spPr>
          <a:xfrm>
            <a:off x="8777199" y="405714"/>
            <a:ext cx="3052334" cy="2846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F256C-AF99-5C48-BF20-87F548953EEF}"/>
              </a:ext>
            </a:extLst>
          </p:cNvPr>
          <p:cNvSpPr/>
          <p:nvPr/>
        </p:nvSpPr>
        <p:spPr>
          <a:xfrm>
            <a:off x="5391448" y="405713"/>
            <a:ext cx="3052334" cy="28461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F61393D-E331-399E-CC7E-C80E9A0BA36E}"/>
              </a:ext>
            </a:extLst>
          </p:cNvPr>
          <p:cNvGrpSpPr>
            <a:grpSpLocks noChangeAspect="1"/>
          </p:cNvGrpSpPr>
          <p:nvPr/>
        </p:nvGrpSpPr>
        <p:grpSpPr>
          <a:xfrm>
            <a:off x="9957437" y="76322"/>
            <a:ext cx="2160000" cy="1215000"/>
            <a:chOff x="15702" y="0"/>
            <a:chExt cx="12192000" cy="6857999"/>
          </a:xfrm>
        </p:grpSpPr>
        <p:pic>
          <p:nvPicPr>
            <p:cNvPr id="5" name="Image 3">
              <a:extLst>
                <a:ext uri="{FF2B5EF4-FFF2-40B4-BE49-F238E27FC236}">
                  <a16:creationId xmlns:a16="http://schemas.microsoft.com/office/drawing/2014/main" id="{C00B7F36-3425-FC55-5A4B-94C603057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799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4634372-EF1C-9B74-9753-671DE5FB4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E8AC89-602F-7E64-AA5A-B782B1A9E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2A59AD0-242F-C8DD-E790-7895B0372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C2613AA-8989-1B06-B150-DBA70DCA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536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72346E4-C33D-E644-9821-A2B54B7680BD}"/>
              </a:ext>
            </a:extLst>
          </p:cNvPr>
          <p:cNvSpPr txBox="1">
            <a:spLocks/>
          </p:cNvSpPr>
          <p:nvPr/>
        </p:nvSpPr>
        <p:spPr>
          <a:xfrm>
            <a:off x="420130" y="405714"/>
            <a:ext cx="6291955" cy="10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4B994CE0-FC53-A040-AD47-1EA35DB85C64}"/>
              </a:ext>
            </a:extLst>
          </p:cNvPr>
          <p:cNvSpPr txBox="1">
            <a:spLocks/>
          </p:cNvSpPr>
          <p:nvPr/>
        </p:nvSpPr>
        <p:spPr>
          <a:xfrm>
            <a:off x="420131" y="1526061"/>
            <a:ext cx="6291954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SUBTILE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0FEC2F6-1FDE-2641-B97F-CEA4ADF0B080}"/>
              </a:ext>
            </a:extLst>
          </p:cNvPr>
          <p:cNvSpPr/>
          <p:nvPr/>
        </p:nvSpPr>
        <p:spPr>
          <a:xfrm>
            <a:off x="8204885" y="4573029"/>
            <a:ext cx="3624647" cy="1879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DD8D14-0CEF-2045-ADB9-332E1F24146E}"/>
              </a:ext>
            </a:extLst>
          </p:cNvPr>
          <p:cNvSpPr/>
          <p:nvPr/>
        </p:nvSpPr>
        <p:spPr>
          <a:xfrm>
            <a:off x="4316626" y="4573029"/>
            <a:ext cx="3624647" cy="1879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52B75E-05D8-3F4A-8008-1B9903E7DFB6}"/>
              </a:ext>
            </a:extLst>
          </p:cNvPr>
          <p:cNvSpPr/>
          <p:nvPr/>
        </p:nvSpPr>
        <p:spPr>
          <a:xfrm>
            <a:off x="420129" y="4573029"/>
            <a:ext cx="3624647" cy="1879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E390AD-39AE-9142-81CB-3428B724543B}"/>
              </a:ext>
            </a:extLst>
          </p:cNvPr>
          <p:cNvSpPr/>
          <p:nvPr/>
        </p:nvSpPr>
        <p:spPr>
          <a:xfrm>
            <a:off x="8204885" y="2479074"/>
            <a:ext cx="3624647" cy="1879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19F3FF-7ACC-1A41-839A-7C60D9BEDFF4}"/>
              </a:ext>
            </a:extLst>
          </p:cNvPr>
          <p:cNvSpPr/>
          <p:nvPr/>
        </p:nvSpPr>
        <p:spPr>
          <a:xfrm>
            <a:off x="4316626" y="2479074"/>
            <a:ext cx="3624647" cy="1879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9672B0-55A1-3A41-85F5-C1C37B24F7DF}"/>
              </a:ext>
            </a:extLst>
          </p:cNvPr>
          <p:cNvSpPr/>
          <p:nvPr/>
        </p:nvSpPr>
        <p:spPr>
          <a:xfrm>
            <a:off x="420129" y="2479074"/>
            <a:ext cx="3624647" cy="18792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2200FBCF-D23D-084A-BBAE-BADDE4C3EAAB}"/>
              </a:ext>
            </a:extLst>
          </p:cNvPr>
          <p:cNvSpPr txBox="1">
            <a:spLocks/>
          </p:cNvSpPr>
          <p:nvPr/>
        </p:nvSpPr>
        <p:spPr>
          <a:xfrm>
            <a:off x="3762762" y="571541"/>
            <a:ext cx="4571999" cy="14395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400" b="1" noProof="0" dirty="0">
                <a:latin typeface="Aptos" panose="020B0004020202020204" pitchFamily="34" charset="0"/>
              </a:rPr>
              <a:t>This is fake text. Please, write or copy/paste your text in this aera. </a:t>
            </a:r>
            <a:r>
              <a:rPr lang="en-US" sz="1400" b="1" noProof="0" dirty="0" err="1">
                <a:latin typeface="Aptos" panose="020B0004020202020204" pitchFamily="34" charset="0"/>
              </a:rPr>
              <a:t>Pienite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venes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volentibus</a:t>
            </a:r>
            <a:r>
              <a:rPr lang="en-US" sz="1400" b="1" noProof="0" dirty="0">
                <a:latin typeface="Aptos" panose="020B0004020202020204" pitchFamily="34" charset="0"/>
              </a:rPr>
              <a:t> mod </a:t>
            </a:r>
            <a:r>
              <a:rPr lang="en-US" sz="1400" b="1" noProof="0" dirty="0" err="1">
                <a:latin typeface="Aptos" panose="020B0004020202020204" pitchFamily="34" charset="0"/>
              </a:rPr>
              <a:t>magni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dolori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ratam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dipis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alis</a:t>
            </a:r>
            <a:r>
              <a:rPr lang="en-US" sz="1400" b="1" noProof="0" dirty="0">
                <a:latin typeface="Aptos" panose="020B0004020202020204" pitchFamily="34" charset="0"/>
              </a:rPr>
              <a:t> alit </a:t>
            </a:r>
            <a:r>
              <a:rPr lang="en-US" sz="1400" b="1" noProof="0" dirty="0" err="1">
                <a:latin typeface="Aptos" panose="020B0004020202020204" pitchFamily="34" charset="0"/>
              </a:rPr>
              <a:t>quod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quod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quassinis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aut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voluptae</a:t>
            </a:r>
            <a:r>
              <a:rPr lang="en-US" sz="1400" b="1" noProof="0" dirty="0">
                <a:latin typeface="Aptos" panose="020B0004020202020204" pitchFamily="34" charset="0"/>
              </a:rPr>
              <a:t> verum </a:t>
            </a:r>
            <a:r>
              <a:rPr lang="en-US" sz="1400" b="1" noProof="0" dirty="0" err="1">
                <a:latin typeface="Aptos" panose="020B0004020202020204" pitchFamily="34" charset="0"/>
              </a:rPr>
              <a:t>esed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moditae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scienim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olorendiciis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atibus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estiatemodis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ipsam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fugiati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aeperia</a:t>
            </a:r>
            <a:r>
              <a:rPr lang="en-US" sz="1400" b="1" noProof="0" dirty="0">
                <a:latin typeface="Aptos" panose="020B0004020202020204" pitchFamily="34" charset="0"/>
              </a:rPr>
              <a:t> </a:t>
            </a:r>
            <a:r>
              <a:rPr lang="en-US" sz="1400" b="1" noProof="0" dirty="0" err="1">
                <a:latin typeface="Aptos" panose="020B0004020202020204" pitchFamily="34" charset="0"/>
              </a:rPr>
              <a:t>necate</a:t>
            </a:r>
            <a:r>
              <a:rPr lang="en-US" sz="1400" b="1" noProof="0" dirty="0">
                <a:latin typeface="Aptos" panose="020B0004020202020204" pitchFamily="34" charset="0"/>
              </a:rPr>
              <a:t> ped </a:t>
            </a:r>
            <a:r>
              <a:rPr lang="en-US" sz="1400" b="1" noProof="0" dirty="0" err="1">
                <a:latin typeface="Aptos" panose="020B0004020202020204" pitchFamily="34" charset="0"/>
              </a:rPr>
              <a:t>ut</a:t>
            </a:r>
            <a:r>
              <a:rPr lang="en-US" sz="1400" b="1" noProof="0" dirty="0">
                <a:latin typeface="Aptos" panose="020B0004020202020204" pitchFamily="34" charset="0"/>
              </a:rPr>
              <a:t> as </a:t>
            </a:r>
            <a:r>
              <a:rPr lang="en-US" sz="1400" b="1" noProof="0" dirty="0" err="1">
                <a:latin typeface="Aptos" panose="020B0004020202020204" pitchFamily="34" charset="0"/>
              </a:rPr>
              <a:t>doluptur</a:t>
            </a:r>
            <a:r>
              <a:rPr lang="en-US" sz="1400" b="1" noProof="0" dirty="0">
                <a:latin typeface="Aptos" panose="020B0004020202020204" pitchFamily="34" charset="0"/>
              </a:rPr>
              <a:t>?</a:t>
            </a:r>
            <a:endParaRPr lang="en-US" sz="1000" b="1" noProof="0" dirty="0">
              <a:latin typeface="Aptos" panose="020B00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8CEE6E-7974-0DD8-E210-0DFC1CD9145E}"/>
              </a:ext>
            </a:extLst>
          </p:cNvPr>
          <p:cNvGrpSpPr>
            <a:grpSpLocks noChangeAspect="1"/>
          </p:cNvGrpSpPr>
          <p:nvPr/>
        </p:nvGrpSpPr>
        <p:grpSpPr>
          <a:xfrm>
            <a:off x="9957437" y="76322"/>
            <a:ext cx="2160000" cy="1215000"/>
            <a:chOff x="15702" y="0"/>
            <a:chExt cx="12192000" cy="6857999"/>
          </a:xfrm>
        </p:grpSpPr>
        <p:pic>
          <p:nvPicPr>
            <p:cNvPr id="11" name="Image 3">
              <a:extLst>
                <a:ext uri="{FF2B5EF4-FFF2-40B4-BE49-F238E27FC236}">
                  <a16:creationId xmlns:a16="http://schemas.microsoft.com/office/drawing/2014/main" id="{8409DE0B-E2A2-ADE5-03C0-FE5BAB5EF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79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E1E9815-565B-BBB6-A7D0-8938B96FD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3A67812-3DBA-D4A4-3797-2D80F77C2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908E57-0861-4B97-9F6B-0FEE68AD8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289243C-4289-E089-A648-C893FD053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84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56634AD4-34EB-C247-9D9D-8C24FFB5FF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2574765"/>
              </p:ext>
            </p:extLst>
          </p:nvPr>
        </p:nvGraphicFramePr>
        <p:xfrm>
          <a:off x="436605" y="384089"/>
          <a:ext cx="11318789" cy="6089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4DC7B511-20DB-067B-F40A-EBDCB075F320}"/>
              </a:ext>
            </a:extLst>
          </p:cNvPr>
          <p:cNvGrpSpPr>
            <a:grpSpLocks noChangeAspect="1"/>
          </p:cNvGrpSpPr>
          <p:nvPr/>
        </p:nvGrpSpPr>
        <p:grpSpPr>
          <a:xfrm>
            <a:off x="9957437" y="76322"/>
            <a:ext cx="2160000" cy="1215000"/>
            <a:chOff x="15702" y="0"/>
            <a:chExt cx="12192000" cy="6857999"/>
          </a:xfrm>
        </p:grpSpPr>
        <p:pic>
          <p:nvPicPr>
            <p:cNvPr id="3" name="Image 3">
              <a:extLst>
                <a:ext uri="{FF2B5EF4-FFF2-40B4-BE49-F238E27FC236}">
                  <a16:creationId xmlns:a16="http://schemas.microsoft.com/office/drawing/2014/main" id="{CFABC0F1-D42C-6134-4CCC-9A187E3FF5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02" y="0"/>
              <a:ext cx="12192000" cy="6857999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E91829-B0A1-7251-DA37-980B8247C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1D13C5-7BAD-D68D-9CE7-8A2B6142A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2BE5413-4ED7-AA5E-B079-0F103C465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E70890-6C66-DD43-AFC4-9CC1AF8A7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5281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205A96CB-7E83-4B49-BB02-2E2E23567A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3047671"/>
              </p:ext>
            </p:extLst>
          </p:nvPr>
        </p:nvGraphicFramePr>
        <p:xfrm>
          <a:off x="502508" y="486032"/>
          <a:ext cx="11186984" cy="6013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844BB39-C36F-6943-354F-EB2A1C059973}"/>
              </a:ext>
            </a:extLst>
          </p:cNvPr>
          <p:cNvGrpSpPr>
            <a:grpSpLocks noChangeAspect="1"/>
          </p:cNvGrpSpPr>
          <p:nvPr/>
        </p:nvGrpSpPr>
        <p:grpSpPr>
          <a:xfrm>
            <a:off x="9957437" y="76322"/>
            <a:ext cx="2160000" cy="1215000"/>
            <a:chOff x="15702" y="0"/>
            <a:chExt cx="12192000" cy="6857999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C4A93D1-376C-F6F7-FF03-EA28AC1A1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702" y="0"/>
              <a:ext cx="12192000" cy="685799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E7B1701-E706-CFE9-B3B0-3586D681C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301880-2990-B3D0-CEA0-50507A8CC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74D4A5F-8145-7491-945B-7E0AE72FB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FFFF8EE-4E69-567F-07C0-EF790EEA8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07033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4EA97DD9-8974-4642-B235-E3F149241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6974" y="2423984"/>
            <a:ext cx="4407243" cy="1005015"/>
          </a:xfrm>
        </p:spPr>
        <p:txBody>
          <a:bodyPr anchor="t">
            <a:noAutofit/>
          </a:bodyPr>
          <a:lstStyle/>
          <a:p>
            <a:pPr algn="r"/>
            <a:r>
              <a:rPr lang="en-US" sz="8000" b="1" noProof="0" dirty="0">
                <a:latin typeface="Aptos" panose="020B0004020202020204" pitchFamily="34" charset="0"/>
              </a:rPr>
              <a:t>THANKS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CAA161-1FA9-7143-B4F0-8039074C6FBD}"/>
              </a:ext>
            </a:extLst>
          </p:cNvPr>
          <p:cNvSpPr/>
          <p:nvPr/>
        </p:nvSpPr>
        <p:spPr>
          <a:xfrm>
            <a:off x="6536975" y="4561869"/>
            <a:ext cx="44072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noProof="0" dirty="0">
                <a:latin typeface="Aptos" panose="020B0004020202020204" pitchFamily="34" charset="0"/>
              </a:rPr>
              <a:t>Text space for concluding sentence / thanks / information space for upcoming conferences / personalized message /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9CC59B-CA9B-A7F7-ACD5-233F55F666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4648" r="40950" b="15390"/>
          <a:stretch/>
        </p:blipFill>
        <p:spPr>
          <a:xfrm>
            <a:off x="214604" y="1046468"/>
            <a:ext cx="6980998" cy="7918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D1AA95-4AC6-E4A3-D05A-AADCB6721E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813"/>
          <a:stretch/>
        </p:blipFill>
        <p:spPr>
          <a:xfrm>
            <a:off x="214604" y="1992249"/>
            <a:ext cx="4514604" cy="19814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C95306-E5C5-5961-BB11-D33687ED26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1784" b="64486"/>
          <a:stretch/>
        </p:blipFill>
        <p:spPr>
          <a:xfrm>
            <a:off x="214604" y="188812"/>
            <a:ext cx="5700299" cy="703710"/>
          </a:xfrm>
          <a:prstGeom prst="rect">
            <a:avLst/>
          </a:prstGeom>
        </p:spPr>
      </p:pic>
      <p:pic>
        <p:nvPicPr>
          <p:cNvPr id="11" name="Picture 10" descr="An aerial view of a resort&#10;&#10;Description automatically generated">
            <a:extLst>
              <a:ext uri="{FF2B5EF4-FFF2-40B4-BE49-F238E27FC236}">
                <a16:creationId xmlns:a16="http://schemas.microsoft.com/office/drawing/2014/main" id="{07FD8D37-A110-3D68-A3C5-8D92312A09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t="13344" r="13472" b="16833"/>
          <a:stretch/>
        </p:blipFill>
        <p:spPr bwMode="auto">
          <a:xfrm>
            <a:off x="214604" y="4129723"/>
            <a:ext cx="4514604" cy="2539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74ECCB-77D3-19A2-F6CB-0A577BB57182}"/>
              </a:ext>
            </a:extLst>
          </p:cNvPr>
          <p:cNvSpPr/>
          <p:nvPr/>
        </p:nvSpPr>
        <p:spPr>
          <a:xfrm>
            <a:off x="10814937" y="188761"/>
            <a:ext cx="1162459" cy="1376045"/>
          </a:xfrm>
          <a:prstGeom prst="rect">
            <a:avLst/>
          </a:prstGeom>
          <a:solidFill>
            <a:srgbClr val="00B0F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mk-MK"/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69405B7B-2403-282E-0ECD-7A8F9748F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706" y="216701"/>
            <a:ext cx="1074919" cy="110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300"/>
              </a:spcAft>
              <a:buNone/>
            </a:pPr>
            <a:r>
              <a:rPr lang="en-US" sz="1500" b="1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PAPHOSCYPRUS</a:t>
            </a:r>
            <a:endParaRPr lang="mk-MK" sz="1100" dirty="0">
              <a:effectLst/>
              <a:latin typeface="Arial MT"/>
              <a:ea typeface="Arial MT"/>
              <a:cs typeface="Arial MT"/>
            </a:endParaRPr>
          </a:p>
          <a:p>
            <a:pPr algn="ctr">
              <a:buNone/>
            </a:pPr>
            <a:r>
              <a:rPr lang="en-US" sz="1100" b="1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28 – 30 APR</a:t>
            </a:r>
            <a:endParaRPr lang="mk-MK" sz="1100" dirty="0">
              <a:effectLst/>
              <a:latin typeface="Arial MT"/>
              <a:ea typeface="Arial MT"/>
              <a:cs typeface="Arial MT"/>
            </a:endParaRPr>
          </a:p>
          <a:p>
            <a:pPr algn="ctr"/>
            <a:r>
              <a:rPr lang="en-US" sz="2800" dirty="0">
                <a:solidFill>
                  <a:srgbClr val="FFFFFF"/>
                </a:solidFill>
                <a:effectLst/>
                <a:latin typeface="Arial MT"/>
                <a:ea typeface="Arial MT"/>
                <a:cs typeface="Arial MT"/>
              </a:rPr>
              <a:t>2025</a:t>
            </a:r>
            <a:endParaRPr lang="mk-MK" sz="1100" dirty="0">
              <a:effectLst/>
              <a:latin typeface="Arial MT"/>
              <a:ea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47865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EEE17677-F0E4-2B4C-87C3-6747C1202E1C}"/>
              </a:ext>
            </a:extLst>
          </p:cNvPr>
          <p:cNvSpPr txBox="1">
            <a:spLocks/>
          </p:cNvSpPr>
          <p:nvPr/>
        </p:nvSpPr>
        <p:spPr>
          <a:xfrm>
            <a:off x="886409" y="411026"/>
            <a:ext cx="10347648" cy="60359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b="1" noProof="0" dirty="0">
                <a:latin typeface="Aptos" panose="020B0004020202020204" pitchFamily="34" charset="0"/>
              </a:rPr>
              <a:t>DEAR SPEAKERS,</a:t>
            </a:r>
          </a:p>
          <a:p>
            <a:pPr>
              <a:lnSpc>
                <a:spcPct val="100000"/>
              </a:lnSpc>
            </a:pPr>
            <a:endParaRPr lang="en-US" sz="2400" b="1" noProof="0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noProof="0" dirty="0">
                <a:latin typeface="Aptos" panose="020B0004020202020204" pitchFamily="34" charset="0"/>
              </a:rPr>
              <a:t>PLEASE FIND HERE TIPS TO CREATE A POWERPOINT PRESENTATION WITH THE CONFERENCE’S PATTERNS. WE DEVELOPED A TEMPLATE WITH THE MAINS TYPE OF SLIDES : HOME PAGE, OUTLINE, TRANSITION, TEXT, PICTURES, GRAPHICS, BOARD, </a:t>
            </a:r>
            <a:r>
              <a:rPr lang="en-US" sz="2400" b="1" cap="all" noProof="0" dirty="0">
                <a:latin typeface="Aptos" panose="020B0004020202020204" pitchFamily="34" charset="0"/>
              </a:rPr>
              <a:t>ACKNOWLEDGEMENTS, </a:t>
            </a:r>
            <a:r>
              <a:rPr lang="en-US" sz="2400" b="1" noProof="0" dirty="0">
                <a:latin typeface="Aptos" panose="020B0004020202020204" pitchFamily="34" charset="0"/>
              </a:rPr>
              <a:t>ETC. </a:t>
            </a:r>
          </a:p>
          <a:p>
            <a:pPr>
              <a:lnSpc>
                <a:spcPct val="100000"/>
              </a:lnSpc>
            </a:pPr>
            <a:r>
              <a:rPr lang="en-US" sz="2400" b="1" noProof="0" dirty="0">
                <a:latin typeface="Aptos" panose="020B0004020202020204" pitchFamily="34" charset="0"/>
              </a:rPr>
              <a:t>THIS POWERPOINT IS VERY SIMPLE TO USE. THE BACKGROUND WITH CONFERENCE’S PATTERNS ARE IN PLACE AND THE TEXT AREAS ARE ALL READY-TO-USE. YOU MUST ONLY WRITE OR COPY/PASTE YOUR CONTENTS IN THESE AREAS. ALL PAGES ARE NOT MANDATORY, YOU CAN DELETE SLIDES IF THEY ARE NOT USEFUL FOR YOUR PRESENTATION. </a:t>
            </a:r>
          </a:p>
          <a:p>
            <a:pPr>
              <a:lnSpc>
                <a:spcPct val="100000"/>
              </a:lnSpc>
            </a:pPr>
            <a:r>
              <a:rPr lang="en-US" sz="2400" b="1" noProof="0" dirty="0">
                <a:latin typeface="Aptos" panose="020B0004020202020204" pitchFamily="34" charset="0"/>
              </a:rPr>
              <a:t>WE USE ONLY </a:t>
            </a:r>
            <a:r>
              <a:rPr lang="en-US" sz="2400" b="1" noProof="0" dirty="0">
                <a:solidFill>
                  <a:srgbClr val="FF0000"/>
                </a:solidFill>
                <a:latin typeface="Aptos" panose="020B0004020202020204" pitchFamily="34" charset="0"/>
              </a:rPr>
              <a:t>APTOS</a:t>
            </a:r>
            <a:r>
              <a:rPr lang="en-US" sz="2400" b="1" noProof="0" dirty="0">
                <a:latin typeface="Aptos" panose="020B0004020202020204" pitchFamily="34" charset="0"/>
              </a:rPr>
              <a:t> EXTRA BOLD FONT ALWAYS IN BLACK COLOR, IN CAPS FOR THE TITLE AND TINY FOR THE COURANT TEXT, ALWAYS IN BLACK COLOR.</a:t>
            </a:r>
          </a:p>
          <a:p>
            <a:pPr>
              <a:lnSpc>
                <a:spcPct val="100000"/>
              </a:lnSpc>
            </a:pPr>
            <a:endParaRPr lang="en-US" sz="2400" b="1" noProof="0" dirty="0">
              <a:latin typeface="Aptos" panose="020B00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400" b="1" noProof="0" dirty="0">
                <a:latin typeface="Aptos" panose="020B0004020202020204" pitchFamily="34" charset="0"/>
              </a:rPr>
              <a:t>LOOKING FORWARD TO SEEING YOU IN CYPRUS!</a:t>
            </a:r>
          </a:p>
        </p:txBody>
      </p:sp>
    </p:spTree>
    <p:extLst>
      <p:ext uri="{BB962C8B-B14F-4D97-AF65-F5344CB8AC3E}">
        <p14:creationId xmlns:p14="http://schemas.microsoft.com/office/powerpoint/2010/main" val="270397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2A2F9B9D-C5BC-FC49-96FA-115CCB814758}"/>
              </a:ext>
            </a:extLst>
          </p:cNvPr>
          <p:cNvSpPr txBox="1">
            <a:spLocks/>
          </p:cNvSpPr>
          <p:nvPr/>
        </p:nvSpPr>
        <p:spPr>
          <a:xfrm>
            <a:off x="420130" y="405714"/>
            <a:ext cx="11409403" cy="1005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OUTLINE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DDC3881-562D-5442-8E43-F122799416CE}"/>
              </a:ext>
            </a:extLst>
          </p:cNvPr>
          <p:cNvSpPr txBox="1">
            <a:spLocks/>
          </p:cNvSpPr>
          <p:nvPr/>
        </p:nvSpPr>
        <p:spPr>
          <a:xfrm>
            <a:off x="420131" y="3142735"/>
            <a:ext cx="5675869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PART 01 - TITLE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C2C4254E-8DA6-0F45-A82B-984B0464F303}"/>
              </a:ext>
            </a:extLst>
          </p:cNvPr>
          <p:cNvSpPr txBox="1">
            <a:spLocks/>
          </p:cNvSpPr>
          <p:nvPr/>
        </p:nvSpPr>
        <p:spPr>
          <a:xfrm>
            <a:off x="420131" y="3719384"/>
            <a:ext cx="5675869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PART 02 - TITLE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07DE4962-39AB-E54C-8AF9-364238F24EF7}"/>
              </a:ext>
            </a:extLst>
          </p:cNvPr>
          <p:cNvSpPr txBox="1">
            <a:spLocks/>
          </p:cNvSpPr>
          <p:nvPr/>
        </p:nvSpPr>
        <p:spPr>
          <a:xfrm>
            <a:off x="420131" y="4296033"/>
            <a:ext cx="5675869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PART 03 - TITLE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C554414-D2C3-CF48-9827-6FB92267B6EE}"/>
              </a:ext>
            </a:extLst>
          </p:cNvPr>
          <p:cNvSpPr txBox="1">
            <a:spLocks/>
          </p:cNvSpPr>
          <p:nvPr/>
        </p:nvSpPr>
        <p:spPr>
          <a:xfrm>
            <a:off x="420131" y="4872682"/>
            <a:ext cx="5675869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PART 04 - TITLE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50F4CA4E-8121-0D41-93F3-553ED805055C}"/>
              </a:ext>
            </a:extLst>
          </p:cNvPr>
          <p:cNvSpPr txBox="1">
            <a:spLocks/>
          </p:cNvSpPr>
          <p:nvPr/>
        </p:nvSpPr>
        <p:spPr>
          <a:xfrm>
            <a:off x="420131" y="5449331"/>
            <a:ext cx="5675869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PART 05 - TITLE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87ACFCB-0B03-F54A-ABD6-49C5BC873F96}"/>
              </a:ext>
            </a:extLst>
          </p:cNvPr>
          <p:cNvSpPr txBox="1">
            <a:spLocks/>
          </p:cNvSpPr>
          <p:nvPr/>
        </p:nvSpPr>
        <p:spPr>
          <a:xfrm>
            <a:off x="420131" y="6025978"/>
            <a:ext cx="5675869" cy="4263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noProof="0" dirty="0">
                <a:latin typeface="Aptos" panose="020B0004020202020204" pitchFamily="34" charset="0"/>
              </a:rPr>
              <a:t>PART 06 - 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2AA23B-72E0-6366-F136-32ADE13F25EF}"/>
              </a:ext>
            </a:extLst>
          </p:cNvPr>
          <p:cNvGrpSpPr>
            <a:grpSpLocks noChangeAspect="1"/>
          </p:cNvGrpSpPr>
          <p:nvPr/>
        </p:nvGrpSpPr>
        <p:grpSpPr>
          <a:xfrm>
            <a:off x="7799044" y="73311"/>
            <a:ext cx="4320000" cy="2430000"/>
            <a:chOff x="15702" y="0"/>
            <a:chExt cx="12192000" cy="6858000"/>
          </a:xfrm>
        </p:grpSpPr>
        <p:pic>
          <p:nvPicPr>
            <p:cNvPr id="16" name="Image 3">
              <a:extLst>
                <a:ext uri="{FF2B5EF4-FFF2-40B4-BE49-F238E27FC236}">
                  <a16:creationId xmlns:a16="http://schemas.microsoft.com/office/drawing/2014/main" id="{339D2707-746C-945A-A4FD-CAC792C53B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0EC0B21-8C04-1AD8-3FE9-78ADA66FA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E83F0D-FACF-AAB3-9F9E-579C20E56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7942379-8342-6455-8015-8FB0779AB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8A827DA-9332-D16E-9B20-79B6025B8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60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D5083F0-31BC-5B42-97FB-9B9CE074F916}"/>
              </a:ext>
            </a:extLst>
          </p:cNvPr>
          <p:cNvSpPr txBox="1">
            <a:spLocks/>
          </p:cNvSpPr>
          <p:nvPr/>
        </p:nvSpPr>
        <p:spPr>
          <a:xfrm>
            <a:off x="420130" y="405714"/>
            <a:ext cx="11409403" cy="215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PART 01</a:t>
            </a:r>
          </a:p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4ABBF0-74B2-7831-0B7D-63B1AA813F77}"/>
              </a:ext>
            </a:extLst>
          </p:cNvPr>
          <p:cNvGrpSpPr>
            <a:grpSpLocks noChangeAspect="1"/>
          </p:cNvGrpSpPr>
          <p:nvPr/>
        </p:nvGrpSpPr>
        <p:grpSpPr>
          <a:xfrm>
            <a:off x="7797355" y="4352019"/>
            <a:ext cx="4320000" cy="2430000"/>
            <a:chOff x="15702" y="0"/>
            <a:chExt cx="12192000" cy="6858000"/>
          </a:xfrm>
        </p:grpSpPr>
        <p:pic>
          <p:nvPicPr>
            <p:cNvPr id="23" name="Image 3">
              <a:extLst>
                <a:ext uri="{FF2B5EF4-FFF2-40B4-BE49-F238E27FC236}">
                  <a16:creationId xmlns:a16="http://schemas.microsoft.com/office/drawing/2014/main" id="{27C002C2-8DD1-8662-4353-1B65D13F8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8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C9F63D0-BCBA-2E6B-AF4F-3B302D4CF4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E9A7590E-462D-4E22-4A2E-477CAC6A1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A0DC839-E862-4FD0-E6B8-1658A9673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97A2BA7-0430-8DDC-E082-5F508F9FD6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4794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D5083F0-31BC-5B42-97FB-9B9CE074F916}"/>
              </a:ext>
            </a:extLst>
          </p:cNvPr>
          <p:cNvSpPr txBox="1">
            <a:spLocks/>
          </p:cNvSpPr>
          <p:nvPr/>
        </p:nvSpPr>
        <p:spPr>
          <a:xfrm>
            <a:off x="420130" y="405714"/>
            <a:ext cx="11409403" cy="215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PART 02</a:t>
            </a:r>
          </a:p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9954F2-24CB-A722-91A5-BA1F21A4A0EA}"/>
              </a:ext>
            </a:extLst>
          </p:cNvPr>
          <p:cNvGrpSpPr>
            <a:grpSpLocks noChangeAspect="1"/>
          </p:cNvGrpSpPr>
          <p:nvPr/>
        </p:nvGrpSpPr>
        <p:grpSpPr>
          <a:xfrm>
            <a:off x="7797355" y="4352019"/>
            <a:ext cx="4320000" cy="2430000"/>
            <a:chOff x="15702" y="0"/>
            <a:chExt cx="12192000" cy="6858000"/>
          </a:xfrm>
        </p:grpSpPr>
        <p:pic>
          <p:nvPicPr>
            <p:cNvPr id="23" name="Image 3">
              <a:extLst>
                <a:ext uri="{FF2B5EF4-FFF2-40B4-BE49-F238E27FC236}">
                  <a16:creationId xmlns:a16="http://schemas.microsoft.com/office/drawing/2014/main" id="{2DF8D09B-12AA-97EE-4ACC-02EE00E43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8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F0CA8F1-8F56-9D33-181F-C148EEE0C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8003CC0-F936-EE1D-4830-7A01C16714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18C3C8A-F5A3-3B09-A446-398A27B58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7DCFC77-BC0C-392C-BF93-164A30F41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668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D5083F0-31BC-5B42-97FB-9B9CE074F916}"/>
              </a:ext>
            </a:extLst>
          </p:cNvPr>
          <p:cNvSpPr txBox="1">
            <a:spLocks/>
          </p:cNvSpPr>
          <p:nvPr/>
        </p:nvSpPr>
        <p:spPr>
          <a:xfrm>
            <a:off x="420130" y="405714"/>
            <a:ext cx="11409403" cy="215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PART 03</a:t>
            </a:r>
          </a:p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954CCB5-B424-27FD-72DB-0F0AFEB55B61}"/>
              </a:ext>
            </a:extLst>
          </p:cNvPr>
          <p:cNvGrpSpPr>
            <a:grpSpLocks noChangeAspect="1"/>
          </p:cNvGrpSpPr>
          <p:nvPr/>
        </p:nvGrpSpPr>
        <p:grpSpPr>
          <a:xfrm>
            <a:off x="7797355" y="4352019"/>
            <a:ext cx="4320000" cy="2430000"/>
            <a:chOff x="15702" y="0"/>
            <a:chExt cx="12192000" cy="6858000"/>
          </a:xfrm>
        </p:grpSpPr>
        <p:pic>
          <p:nvPicPr>
            <p:cNvPr id="28" name="Image 3">
              <a:extLst>
                <a:ext uri="{FF2B5EF4-FFF2-40B4-BE49-F238E27FC236}">
                  <a16:creationId xmlns:a16="http://schemas.microsoft.com/office/drawing/2014/main" id="{2F103479-3335-1133-7811-80EFF9B8E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8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6170B082-869B-B8C3-807F-9C4BB7F9D3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5ABFEDF-AD71-54F4-FD69-11E02A70B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772465-E97F-16F8-6DA2-94C7DB36D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331F8C7-7986-A6F5-CEC9-A17F8A463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6997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D5083F0-31BC-5B42-97FB-9B9CE074F916}"/>
              </a:ext>
            </a:extLst>
          </p:cNvPr>
          <p:cNvSpPr txBox="1">
            <a:spLocks/>
          </p:cNvSpPr>
          <p:nvPr/>
        </p:nvSpPr>
        <p:spPr>
          <a:xfrm>
            <a:off x="420130" y="405714"/>
            <a:ext cx="11409403" cy="215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PART 04</a:t>
            </a:r>
          </a:p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BE99369-3CFB-B73B-E2FB-766E794C3EA3}"/>
              </a:ext>
            </a:extLst>
          </p:cNvPr>
          <p:cNvGrpSpPr>
            <a:grpSpLocks noChangeAspect="1"/>
          </p:cNvGrpSpPr>
          <p:nvPr/>
        </p:nvGrpSpPr>
        <p:grpSpPr>
          <a:xfrm>
            <a:off x="7797355" y="4352019"/>
            <a:ext cx="4320000" cy="2430000"/>
            <a:chOff x="15702" y="0"/>
            <a:chExt cx="12192000" cy="6858000"/>
          </a:xfrm>
        </p:grpSpPr>
        <p:pic>
          <p:nvPicPr>
            <p:cNvPr id="22" name="Image 3">
              <a:extLst>
                <a:ext uri="{FF2B5EF4-FFF2-40B4-BE49-F238E27FC236}">
                  <a16:creationId xmlns:a16="http://schemas.microsoft.com/office/drawing/2014/main" id="{1A298D3F-CF94-8D5B-7C52-E6FF13B42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8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BD878A7-E31A-000D-9719-424189F86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A72800D-A965-986B-4F58-BB7093DD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AA68703-A1B3-C092-7A1B-D90D15514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02494CE-35FD-29BA-E5CB-0BA117778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020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D5083F0-31BC-5B42-97FB-9B9CE074F916}"/>
              </a:ext>
            </a:extLst>
          </p:cNvPr>
          <p:cNvSpPr txBox="1">
            <a:spLocks/>
          </p:cNvSpPr>
          <p:nvPr/>
        </p:nvSpPr>
        <p:spPr>
          <a:xfrm>
            <a:off x="420130" y="405714"/>
            <a:ext cx="11409403" cy="215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PART 05</a:t>
            </a:r>
          </a:p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2349054-1BDF-A6C4-222C-DCC479C9014F}"/>
              </a:ext>
            </a:extLst>
          </p:cNvPr>
          <p:cNvGrpSpPr>
            <a:grpSpLocks noChangeAspect="1"/>
          </p:cNvGrpSpPr>
          <p:nvPr/>
        </p:nvGrpSpPr>
        <p:grpSpPr>
          <a:xfrm>
            <a:off x="7797355" y="4352019"/>
            <a:ext cx="4320000" cy="2430000"/>
            <a:chOff x="15702" y="0"/>
            <a:chExt cx="12192000" cy="6858000"/>
          </a:xfrm>
        </p:grpSpPr>
        <p:pic>
          <p:nvPicPr>
            <p:cNvPr id="22" name="Image 3">
              <a:extLst>
                <a:ext uri="{FF2B5EF4-FFF2-40B4-BE49-F238E27FC236}">
                  <a16:creationId xmlns:a16="http://schemas.microsoft.com/office/drawing/2014/main" id="{E9DA79B6-2D44-0525-C378-2C735666E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8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50F8E7D-BE77-D39E-7803-9A32E9DFA4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B2F5A0-ED86-F3B1-AFDA-728CC0137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D6CE20E-B6DC-9F7E-DDD5-A3E7CC9CB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F613717-4B95-AE9E-B521-37972FF963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7696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DD5083F0-31BC-5B42-97FB-9B9CE074F916}"/>
              </a:ext>
            </a:extLst>
          </p:cNvPr>
          <p:cNvSpPr txBox="1">
            <a:spLocks/>
          </p:cNvSpPr>
          <p:nvPr/>
        </p:nvSpPr>
        <p:spPr>
          <a:xfrm>
            <a:off x="420130" y="405714"/>
            <a:ext cx="11409403" cy="21562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noProof="0" dirty="0">
                <a:latin typeface="Aptos" panose="020B0004020202020204" pitchFamily="34" charset="0"/>
              </a:rPr>
              <a:t>PART 06</a:t>
            </a:r>
          </a:p>
          <a:p>
            <a:r>
              <a:rPr lang="en-US" sz="8000" b="1" noProof="0" dirty="0">
                <a:latin typeface="Aptos" panose="020B0004020202020204" pitchFamily="34" charset="0"/>
              </a:rPr>
              <a:t>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319A75-3DDE-A8CB-FB0D-3A780EB6206D}"/>
              </a:ext>
            </a:extLst>
          </p:cNvPr>
          <p:cNvGrpSpPr>
            <a:grpSpLocks noChangeAspect="1"/>
          </p:cNvGrpSpPr>
          <p:nvPr/>
        </p:nvGrpSpPr>
        <p:grpSpPr>
          <a:xfrm>
            <a:off x="7797355" y="4352019"/>
            <a:ext cx="4320000" cy="2430000"/>
            <a:chOff x="15702" y="0"/>
            <a:chExt cx="12192000" cy="6858000"/>
          </a:xfrm>
        </p:grpSpPr>
        <p:pic>
          <p:nvPicPr>
            <p:cNvPr id="16" name="Image 3">
              <a:extLst>
                <a:ext uri="{FF2B5EF4-FFF2-40B4-BE49-F238E27FC236}">
                  <a16:creationId xmlns:a16="http://schemas.microsoft.com/office/drawing/2014/main" id="{3800E610-AC25-9CDF-7333-9A8D3C172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702" y="0"/>
              <a:ext cx="12192000" cy="6858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F50317-E568-2279-3915-0956C3859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51784" b="64486"/>
            <a:stretch/>
          </p:blipFill>
          <p:spPr>
            <a:xfrm>
              <a:off x="3643351" y="3212865"/>
              <a:ext cx="4082580" cy="504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2C8A4A8-7230-09DF-7DE6-51517C8C2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t="44648" r="40950" b="15390"/>
            <a:stretch/>
          </p:blipFill>
          <p:spPr>
            <a:xfrm>
              <a:off x="2598793" y="3900116"/>
              <a:ext cx="6171696" cy="70003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3A4CDE7-D2E5-9EE7-6544-E004125F1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b="54926"/>
            <a:stretch/>
          </p:blipFill>
          <p:spPr>
            <a:xfrm>
              <a:off x="5111486" y="2199485"/>
              <a:ext cx="2614445" cy="89312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410D0C4-219F-615D-8FE6-5FB08D00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77886" t="58866"/>
            <a:stretch/>
          </p:blipFill>
          <p:spPr>
            <a:xfrm>
              <a:off x="5111486" y="4600153"/>
              <a:ext cx="2614445" cy="815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87086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808</Words>
  <Application>Microsoft Office PowerPoint</Application>
  <PresentationFormat>Widescreen</PresentationFormat>
  <Paragraphs>120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Aptos</vt:lpstr>
      <vt:lpstr>Arial</vt:lpstr>
      <vt:lpstr>Arial MT</vt:lpstr>
      <vt:lpstr>Calibri</vt:lpstr>
      <vt:lpstr>Calibri Light</vt:lpstr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TO  LESAM</dc:title>
  <dc:creator>Microsoft Office User</dc:creator>
  <cp:lastModifiedBy>Oliver Nachevski</cp:lastModifiedBy>
  <cp:revision>18</cp:revision>
  <dcterms:created xsi:type="dcterms:W3CDTF">2022-04-14T09:21:04Z</dcterms:created>
  <dcterms:modified xsi:type="dcterms:W3CDTF">2025-04-06T21:42:58Z</dcterms:modified>
</cp:coreProperties>
</file>